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74" r:id="rId4"/>
    <p:sldId id="284" r:id="rId5"/>
    <p:sldId id="278" r:id="rId6"/>
    <p:sldId id="279" r:id="rId7"/>
    <p:sldId id="282" r:id="rId8"/>
    <p:sldId id="283" r:id="rId9"/>
    <p:sldId id="280" r:id="rId10"/>
    <p:sldId id="281" r:id="rId11"/>
    <p:sldId id="275" r:id="rId12"/>
    <p:sldId id="285" r:id="rId13"/>
    <p:sldId id="276" r:id="rId14"/>
    <p:sldId id="277" r:id="rId15"/>
    <p:sldId id="269" r:id="rId1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86796" autoAdjust="0"/>
  </p:normalViewPr>
  <p:slideViewPr>
    <p:cSldViewPr>
      <p:cViewPr varScale="1">
        <p:scale>
          <a:sx n="64" d="100"/>
          <a:sy n="64" d="100"/>
        </p:scale>
        <p:origin x="-15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4A9BB8B-9B2B-4189-9646-BF602E2F6871}" type="datetimeFigureOut">
              <a:rPr lang="fr-FR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CH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CH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92A6FD-1E9E-480B-ABE0-3616FF2661C8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CH" dirty="0" smtClean="0"/>
          </a:p>
        </p:txBody>
      </p:sp>
      <p:sp>
        <p:nvSpPr>
          <p:cNvPr id="51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F4BC57-0AC8-449F-9458-C7F03DC993B5}" type="slidenum">
              <a:rPr lang="fr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CH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92A6FD-1E9E-480B-ABE0-3616FF2661C8}" type="slidenum">
              <a:rPr lang="fr-CH" smtClean="0"/>
              <a:pPr>
                <a:defRPr/>
              </a:pPr>
              <a:t>2</a:t>
            </a:fld>
            <a:endParaRPr lang="fr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92A6FD-1E9E-480B-ABE0-3616FF2661C8}" type="slidenum">
              <a:rPr lang="fr-CH" smtClean="0"/>
              <a:pPr>
                <a:defRPr/>
              </a:pPr>
              <a:t>3</a:t>
            </a:fld>
            <a:endParaRPr lang="fr-C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Exportation:</a:t>
            </a:r>
          </a:p>
          <a:p>
            <a:r>
              <a:rPr lang="fr-CH" dirty="0" smtClean="0"/>
              <a:t>Image (BMP, JPEG, PNG)</a:t>
            </a:r>
          </a:p>
          <a:p>
            <a:r>
              <a:rPr lang="fr-CH" dirty="0" smtClean="0"/>
              <a:t>Image SVG</a:t>
            </a:r>
          </a:p>
          <a:p>
            <a:r>
              <a:rPr lang="fr-CH" dirty="0" smtClean="0"/>
              <a:t>Document PDF</a:t>
            </a:r>
          </a:p>
          <a:p>
            <a:endParaRPr lang="fr-CH" dirty="0" smtClean="0"/>
          </a:p>
          <a:p>
            <a:r>
              <a:rPr lang="fr-CH" dirty="0" smtClean="0"/>
              <a:t>Propriété</a:t>
            </a:r>
            <a:r>
              <a:rPr lang="fr-CH" baseline="0" dirty="0" smtClean="0"/>
              <a:t>s des nœuds: label, couleur de fond</a:t>
            </a: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92A6FD-1E9E-480B-ABE0-3616FF2661C8}" type="slidenum">
              <a:rPr lang="fr-CH" smtClean="0"/>
              <a:pPr>
                <a:defRPr/>
              </a:pPr>
              <a:t>10</a:t>
            </a:fld>
            <a:endParaRPr lang="fr-C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92A6FD-1E9E-480B-ABE0-3616FF2661C8}" type="slidenum">
              <a:rPr lang="fr-CH" smtClean="0"/>
              <a:pPr>
                <a:defRPr/>
              </a:pPr>
              <a:t>11</a:t>
            </a:fld>
            <a:endParaRPr lang="fr-C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92A6FD-1E9E-480B-ABE0-3616FF2661C8}" type="slidenum">
              <a:rPr lang="fr-CH" smtClean="0"/>
              <a:pPr>
                <a:defRPr/>
              </a:pPr>
              <a:t>13</a:t>
            </a:fld>
            <a:endParaRPr lang="fr-C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92A6FD-1E9E-480B-ABE0-3616FF2661C8}" type="slidenum">
              <a:rPr lang="fr-CH" smtClean="0"/>
              <a:pPr>
                <a:defRPr/>
              </a:pPr>
              <a:t>14</a:t>
            </a:fld>
            <a:endParaRPr lang="fr-C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92A6FD-1E9E-480B-ABE0-3616FF2661C8}" type="slidenum">
              <a:rPr lang="fr-CH" smtClean="0"/>
              <a:pPr>
                <a:defRPr/>
              </a:pPr>
              <a:t>15</a:t>
            </a:fld>
            <a:endParaRPr lang="fr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2786063" cy="857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H"/>
          </a:p>
        </p:txBody>
      </p:sp>
      <p:pic>
        <p:nvPicPr>
          <p:cNvPr id="5" name="Image 10" descr="MSE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85750"/>
            <a:ext cx="371475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Documents and Settings\DGR\Bureau\Logo arc ingénierie rgb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143500" y="285750"/>
            <a:ext cx="37941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Cliquez pour modifier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FE8634-6AA8-405B-9F99-0CBFB65612EF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0B7D4-35F1-476D-A0FD-AE69291CA906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F3606D-1F1D-423E-B430-B2D8034CB612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2B0F9-1F0C-4496-A06C-5842459A444C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2ECBEF-0E60-4A21-AE97-3A4C87740565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48914-EFC4-4E50-8042-84E56BCBCE73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E7F497-FF49-40FB-A234-EF1EF694D6FA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89B72-B793-45C8-BEDC-6F12E524D3ED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2C339A-C156-42EA-B1F8-F0F4EDA0DB1C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33A94-639B-42E1-A043-8C153F7F7AD3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AD93B7-7DBA-4FAE-84C3-FFE1316CE66F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D7DCF-1487-4A3B-B58B-48E33DF9C7F3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824023-5A22-4633-AA63-BF8213BDC43C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18D76-6E41-45C4-88C5-A32DE721F6C5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E43C7F-B992-45B0-86DF-CDF1591E1E60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81EC0-472B-4F29-8158-511DD0FD243F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56E0F6-C0EA-4202-AF3A-B83E47FC981E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F115F-72FC-4064-ACB2-E5F9FAE5C6ED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217256-D223-4C56-83A0-FA6EC3389949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DC9D3-0B91-4D5B-AA33-88A54C8AC3D9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A79BEC-F61D-448C-B736-3862C2AA16A7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55677-B624-486F-9DF3-5ECB899CD569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643188" y="142875"/>
            <a:ext cx="6043612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H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357313"/>
            <a:ext cx="8229600" cy="476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8E341F-0DE4-4F1A-9DCB-DCBDDCD4F988}" type="datetime1">
              <a:rPr lang="fr-FR" smtClean="0"/>
              <a:pPr>
                <a:defRPr/>
              </a:pPr>
              <a:t>16/06/2010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0AA071-157A-4250-932A-6B24AC442B25}" type="slidenum">
              <a:rPr lang="fr-CH"/>
              <a:pPr>
                <a:defRPr/>
              </a:pPr>
              <a:t>‹N°›</a:t>
            </a:fld>
            <a:r>
              <a:rPr lang="fr-CH" dirty="0"/>
              <a:t> </a:t>
            </a:r>
          </a:p>
        </p:txBody>
      </p:sp>
      <p:pic>
        <p:nvPicPr>
          <p:cNvPr id="1031" name="Image 6" descr="MSE.pn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42875" y="142875"/>
            <a:ext cx="235743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" descr="C:\Documents and Settings\DGR\Bureau\Logo arc ingénierie rgb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42875" y="428625"/>
            <a:ext cx="235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ctrTitle"/>
          </p:nvPr>
        </p:nvSpPr>
        <p:spPr>
          <a:xfrm>
            <a:off x="642938" y="1428750"/>
            <a:ext cx="7772400" cy="1470025"/>
          </a:xfrm>
        </p:spPr>
        <p:txBody>
          <a:bodyPr/>
          <a:lstStyle/>
          <a:p>
            <a:pPr eaLnBrk="1" hangingPunct="1"/>
            <a:r>
              <a:rPr lang="fr-CH" b="1" dirty="0" smtClean="0"/>
              <a:t>Visualisation de graphes avec </a:t>
            </a:r>
            <a:r>
              <a:rPr lang="fr-CH" b="1" dirty="0" err="1" smtClean="0"/>
              <a:t>Qt</a:t>
            </a:r>
            <a:r>
              <a:rPr lang="fr-CH" dirty="0" smtClean="0"/>
              <a:t/>
            </a:r>
            <a:br>
              <a:rPr lang="fr-CH" dirty="0" smtClean="0"/>
            </a:br>
            <a:r>
              <a:rPr lang="fr-CH" sz="2800" dirty="0" smtClean="0"/>
              <a:t>Projet d’approfondissement</a:t>
            </a:r>
            <a:br>
              <a:rPr lang="fr-CH" sz="2800" dirty="0" smtClean="0"/>
            </a:br>
            <a:r>
              <a:rPr lang="fr-CH" sz="2800" dirty="0" smtClean="0"/>
              <a:t>Master HES-SO 2009/2010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D7F8A9-571A-4094-99F1-813B6F3EFB8F}" type="slidenum">
              <a:rPr lang="fr-CH"/>
              <a:pPr>
                <a:defRPr/>
              </a:pPr>
              <a:t>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dirty="0" smtClean="0"/>
              <a:t>Visualisation de graphes avec </a:t>
            </a:r>
            <a:r>
              <a:rPr lang="fr-CH" dirty="0" err="1" smtClean="0"/>
              <a:t>Qt</a:t>
            </a:r>
            <a:endParaRPr lang="fr-CH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571472" y="4143380"/>
            <a:ext cx="7415242" cy="1752600"/>
          </a:xfrm>
        </p:spPr>
        <p:txBody>
          <a:bodyPr/>
          <a:lstStyle/>
          <a:p>
            <a:pPr algn="l"/>
            <a:r>
              <a:rPr lang="fr-CH" sz="2400" dirty="0" smtClean="0"/>
              <a:t>Etudiant:	Lucas </a:t>
            </a:r>
            <a:r>
              <a:rPr lang="fr-CH" sz="2400" dirty="0" err="1" smtClean="0"/>
              <a:t>Wenger</a:t>
            </a:r>
            <a:endParaRPr lang="fr-CH" sz="2400" dirty="0" smtClean="0"/>
          </a:p>
          <a:p>
            <a:pPr algn="l"/>
            <a:r>
              <a:rPr lang="fr-CH" sz="2400" dirty="0" smtClean="0"/>
              <a:t>Professeur: 	David Grunenwald</a:t>
            </a:r>
          </a:p>
          <a:p>
            <a:pPr algn="l"/>
            <a:r>
              <a:rPr lang="fr-CH" sz="2400" dirty="0" smtClean="0"/>
              <a:t>Module: 	Projet d’approfondissement</a:t>
            </a:r>
          </a:p>
          <a:p>
            <a:pPr algn="l"/>
            <a:r>
              <a:rPr lang="fr-CH" sz="2400" dirty="0" smtClean="0"/>
              <a:t>Date:		16 juin 2010</a:t>
            </a:r>
            <a:endParaRPr lang="fr-CH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Actions possibles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238" cy="4525963"/>
          </a:xfrm>
        </p:spPr>
        <p:txBody>
          <a:bodyPr/>
          <a:lstStyle/>
          <a:p>
            <a:pPr lvl="0"/>
            <a:r>
              <a:rPr lang="fr-CH" b="1" dirty="0" smtClean="0"/>
              <a:t>Graphe</a:t>
            </a:r>
            <a:endParaRPr lang="fr-CH" dirty="0" smtClean="0"/>
          </a:p>
          <a:p>
            <a:pPr lvl="1"/>
            <a:r>
              <a:rPr lang="fr-CH" dirty="0" smtClean="0"/>
              <a:t>Ouvrir un graphe (.dot)</a:t>
            </a:r>
          </a:p>
          <a:p>
            <a:pPr lvl="1"/>
            <a:r>
              <a:rPr lang="fr-CH" dirty="0" smtClean="0"/>
              <a:t>Enregistrer un graphe</a:t>
            </a:r>
          </a:p>
          <a:p>
            <a:pPr lvl="1"/>
            <a:r>
              <a:rPr lang="fr-CH" dirty="0" smtClean="0"/>
              <a:t>Exporter un graphe</a:t>
            </a:r>
          </a:p>
          <a:p>
            <a:pPr lvl="1"/>
            <a:r>
              <a:rPr lang="fr-CH" dirty="0" smtClean="0"/>
              <a:t>Imprimer un graphe</a:t>
            </a:r>
          </a:p>
          <a:p>
            <a:pPr lvl="1"/>
            <a:r>
              <a:rPr lang="fr-CH" dirty="0" smtClean="0"/>
              <a:t>Reset du </a:t>
            </a:r>
            <a:r>
              <a:rPr lang="fr-CH" dirty="0" err="1" smtClean="0"/>
              <a:t>layout</a:t>
            </a:r>
            <a:r>
              <a:rPr lang="fr-CH" dirty="0" smtClean="0"/>
              <a:t> du graphe</a:t>
            </a:r>
          </a:p>
          <a:p>
            <a:pPr lvl="0"/>
            <a:r>
              <a:rPr lang="fr-CH" b="1" dirty="0" smtClean="0"/>
              <a:t>Arête</a:t>
            </a:r>
            <a:endParaRPr lang="fr-CH" dirty="0" smtClean="0"/>
          </a:p>
          <a:p>
            <a:pPr lvl="1"/>
            <a:r>
              <a:rPr lang="fr-CH" dirty="0" smtClean="0"/>
              <a:t>Créer et ajouter des arêtes entre 2 nœuds</a:t>
            </a:r>
          </a:p>
          <a:p>
            <a:pPr lvl="1"/>
            <a:r>
              <a:rPr lang="fr-CH" dirty="0" smtClean="0"/>
              <a:t>Supprimer des arêtes</a:t>
            </a:r>
          </a:p>
          <a:p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fr-CH" b="1" dirty="0" smtClean="0"/>
              <a:t>Nœud</a:t>
            </a:r>
            <a:endParaRPr lang="fr-CH" dirty="0" smtClean="0"/>
          </a:p>
          <a:p>
            <a:pPr lvl="1"/>
            <a:r>
              <a:rPr lang="fr-CH" dirty="0" smtClean="0"/>
              <a:t>Créer et ajouter des nouveaux nœuds </a:t>
            </a:r>
          </a:p>
          <a:p>
            <a:pPr lvl="1"/>
            <a:r>
              <a:rPr lang="fr-CH" dirty="0" smtClean="0"/>
              <a:t>Sélectionner des nœuds </a:t>
            </a:r>
          </a:p>
          <a:p>
            <a:pPr lvl="1"/>
            <a:r>
              <a:rPr lang="fr-CH" dirty="0" smtClean="0"/>
              <a:t>Déplacer des nœuds</a:t>
            </a:r>
          </a:p>
          <a:p>
            <a:pPr lvl="1"/>
            <a:r>
              <a:rPr lang="fr-CH" dirty="0" smtClean="0"/>
              <a:t>Supprimer des nœuds</a:t>
            </a:r>
          </a:p>
          <a:p>
            <a:pPr lvl="1"/>
            <a:r>
              <a:rPr lang="fr-CH" dirty="0" smtClean="0"/>
              <a:t>Modifier les propriétés des nœuds</a:t>
            </a:r>
          </a:p>
          <a:p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D7DCF-1487-4A3B-B58B-48E33DF9C7F3}" type="slidenum">
              <a:rPr lang="fr-CH" smtClean="0"/>
              <a:pPr>
                <a:defRPr/>
              </a:pPr>
              <a:t>10</a:t>
            </a:fld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Architecture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Diagramme de classes</a:t>
            </a:r>
          </a:p>
          <a:p>
            <a:pPr lvl="1">
              <a:buNone/>
            </a:pPr>
            <a:r>
              <a:rPr lang="fr-CH" sz="2400" dirty="0" smtClean="0"/>
              <a:t>	</a:t>
            </a:r>
          </a:p>
          <a:p>
            <a:endParaRPr lang="fr-CH" dirty="0" smtClean="0"/>
          </a:p>
          <a:p>
            <a:endParaRPr lang="fr-CH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89B72-B793-45C8-BEDC-6F12E524D3ED}" type="slidenum">
              <a:rPr lang="fr-CH" smtClean="0"/>
              <a:pPr>
                <a:defRPr/>
              </a:pPr>
              <a:t>11</a:t>
            </a:fld>
            <a:endParaRPr lang="fr-CH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l="4339" t="7576" r="4545" b="4545"/>
          <a:stretch>
            <a:fillRect/>
          </a:stretch>
        </p:blipFill>
        <p:spPr bwMode="auto">
          <a:xfrm>
            <a:off x="1928794" y="1857364"/>
            <a:ext cx="4857784" cy="4472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Résultats obtenus</a:t>
            </a:r>
            <a:endParaRPr lang="fr-CH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Librairie OK</a:t>
            </a:r>
          </a:p>
          <a:p>
            <a:r>
              <a:rPr lang="fr-CH" dirty="0" smtClean="0"/>
              <a:t>Application de démonstration OK</a:t>
            </a: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89B72-B793-45C8-BEDC-6F12E524D3ED}" type="slidenum">
              <a:rPr lang="fr-CH" smtClean="0"/>
              <a:pPr>
                <a:defRPr/>
              </a:pPr>
              <a:t>12</a:t>
            </a:fld>
            <a:endParaRPr lang="fr-CH"/>
          </a:p>
        </p:txBody>
      </p:sp>
      <p:pic>
        <p:nvPicPr>
          <p:cNvPr id="6" name="Imag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571744"/>
            <a:ext cx="3929090" cy="37147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Problèmes rencontrés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Arêtes</a:t>
            </a:r>
          </a:p>
          <a:p>
            <a:pPr lvl="1"/>
            <a:r>
              <a:rPr lang="fr-CH" dirty="0" smtClean="0"/>
              <a:t>Rendu</a:t>
            </a:r>
          </a:p>
          <a:p>
            <a:pPr lvl="1"/>
            <a:r>
              <a:rPr lang="fr-CH" dirty="0" smtClean="0"/>
              <a:t>Sélection</a:t>
            </a:r>
          </a:p>
          <a:p>
            <a:pPr lvl="1"/>
            <a:r>
              <a:rPr lang="fr-CH" dirty="0" smtClean="0"/>
              <a:t>Sens</a:t>
            </a:r>
          </a:p>
          <a:p>
            <a:r>
              <a:rPr lang="fr-CH" dirty="0" smtClean="0"/>
              <a:t>Zoom</a:t>
            </a:r>
          </a:p>
          <a:p>
            <a:r>
              <a:rPr lang="fr-CH" dirty="0" smtClean="0"/>
              <a:t>Sauvegarde des positions</a:t>
            </a:r>
          </a:p>
          <a:p>
            <a:r>
              <a:rPr lang="fr-CH" dirty="0" smtClean="0"/>
              <a:t>Reset du </a:t>
            </a:r>
            <a:r>
              <a:rPr lang="fr-CH" dirty="0" err="1" smtClean="0"/>
              <a:t>layout</a:t>
            </a:r>
            <a:endParaRPr lang="fr-CH" dirty="0" smtClean="0"/>
          </a:p>
          <a:p>
            <a:r>
              <a:rPr lang="fr-CH" dirty="0" smtClean="0"/>
              <a:t>Noms des nouveaux nœuds</a:t>
            </a:r>
          </a:p>
          <a:p>
            <a:pPr lvl="1"/>
            <a:endParaRPr lang="fr-CH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89B72-B793-45C8-BEDC-6F12E524D3ED}" type="slidenum">
              <a:rPr lang="fr-CH" smtClean="0"/>
              <a:pPr>
                <a:defRPr/>
              </a:pPr>
              <a:t>13</a:t>
            </a:fld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Conclusion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R</a:t>
            </a:r>
            <a:r>
              <a:rPr lang="fr-CH" dirty="0" smtClean="0"/>
              <a:t>ésultat satisfaisant</a:t>
            </a:r>
            <a:endParaRPr lang="fr-CH" dirty="0" smtClean="0"/>
          </a:p>
          <a:p>
            <a:r>
              <a:rPr lang="fr-CH" dirty="0" smtClean="0"/>
              <a:t>Librairie clairement </a:t>
            </a:r>
            <a:r>
              <a:rPr lang="fr-CH" dirty="0" smtClean="0"/>
              <a:t>séparée, </a:t>
            </a:r>
            <a:r>
              <a:rPr lang="fr-CH" dirty="0" smtClean="0"/>
              <a:t>extensible</a:t>
            </a:r>
          </a:p>
          <a:p>
            <a:r>
              <a:rPr lang="fr-CH" dirty="0" smtClean="0"/>
              <a:t>Application de démonstration utile</a:t>
            </a:r>
          </a:p>
          <a:p>
            <a:r>
              <a:rPr lang="fr-CH" dirty="0" smtClean="0"/>
              <a:t>Problèmes restants</a:t>
            </a:r>
          </a:p>
          <a:p>
            <a:r>
              <a:rPr lang="fr-CH" dirty="0" smtClean="0"/>
              <a:t>A disposition</a:t>
            </a:r>
          </a:p>
          <a:p>
            <a:pPr lvl="1"/>
            <a:r>
              <a:rPr lang="fr-CH" dirty="0" smtClean="0"/>
              <a:t>Wiki</a:t>
            </a:r>
          </a:p>
          <a:p>
            <a:pPr lvl="1"/>
            <a:r>
              <a:rPr lang="fr-CH" dirty="0" err="1" smtClean="0"/>
              <a:t>Doxygen</a:t>
            </a:r>
            <a:endParaRPr lang="fr-CH" dirty="0" smtClean="0"/>
          </a:p>
          <a:p>
            <a:pPr lvl="1"/>
            <a:r>
              <a:rPr lang="fr-CH" dirty="0" smtClean="0"/>
              <a:t>SVN</a:t>
            </a:r>
          </a:p>
          <a:p>
            <a:r>
              <a:rPr lang="fr-CH" dirty="0" smtClean="0"/>
              <a:t>Temps limite</a:t>
            </a:r>
            <a:endParaRPr lang="fr-CH" dirty="0" smtClean="0"/>
          </a:p>
          <a:p>
            <a:endParaRPr lang="fr-CH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dirty="0" smtClean="0"/>
              <a:t>Visualisation de graphes avec </a:t>
            </a:r>
            <a:r>
              <a:rPr lang="fr-CH" dirty="0" err="1" smtClean="0"/>
              <a:t>Qt</a:t>
            </a:r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89B72-B793-45C8-BEDC-6F12E524D3ED}" type="slidenum">
              <a:rPr lang="fr-CH" smtClean="0"/>
              <a:pPr>
                <a:defRPr/>
              </a:pPr>
              <a:t>14</a:t>
            </a:fld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2500298" y="142875"/>
            <a:ext cx="6429420" cy="642938"/>
          </a:xfrm>
        </p:spPr>
        <p:txBody>
          <a:bodyPr/>
          <a:lstStyle/>
          <a:p>
            <a:r>
              <a:rPr lang="fr-CH" dirty="0" smtClean="0"/>
              <a:t>Questions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414963-79F3-4080-875E-9496490E9CFA}" type="slidenum">
              <a:rPr lang="fr-CH" smtClean="0"/>
              <a:pPr>
                <a:defRPr/>
              </a:pPr>
              <a:t>15</a:t>
            </a:fld>
            <a:endParaRPr lang="fr-CH"/>
          </a:p>
        </p:txBody>
      </p:sp>
      <p:pic>
        <p:nvPicPr>
          <p:cNvPr id="2050" name="Picture 2" descr="http://www.greateracadianaregion.net/edu/Portals/0/images/cct/Question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52129">
            <a:off x="2774504" y="1242088"/>
            <a:ext cx="3457469" cy="46099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122" name="AutoShape 2" descr="https://mail.google.com/mail/?ui=2&amp;ik=e2169b193d&amp;view=att&amp;th=12920b2db7b78158&amp;attid=0.1&amp;disp=inline&amp;z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5124" name="AutoShape 4" descr="https://mail.google.com/mail/?ui=2&amp;ik=e2169b193d&amp;view=att&amp;th=12920b2db7b78158&amp;attid=0.1&amp;disp=inline&amp;z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Sommaire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z="2800" dirty="0" smtClean="0"/>
              <a:t>Introduction</a:t>
            </a:r>
            <a:endParaRPr lang="fr-CH" sz="2800" dirty="0" smtClean="0">
              <a:solidFill>
                <a:srgbClr val="FF0000"/>
              </a:solidFill>
            </a:endParaRPr>
          </a:p>
          <a:p>
            <a:r>
              <a:rPr lang="fr-CH" sz="2800" dirty="0" err="1" smtClean="0"/>
              <a:t>Graphics</a:t>
            </a:r>
            <a:r>
              <a:rPr lang="fr-CH" sz="2800" dirty="0" smtClean="0"/>
              <a:t> </a:t>
            </a:r>
            <a:r>
              <a:rPr lang="fr-CH" sz="2800" dirty="0" err="1" smtClean="0"/>
              <a:t>View</a:t>
            </a:r>
            <a:r>
              <a:rPr lang="fr-CH" sz="2800" dirty="0" smtClean="0"/>
              <a:t> Framework</a:t>
            </a:r>
          </a:p>
          <a:p>
            <a:r>
              <a:rPr lang="fr-CH" sz="2800" dirty="0" err="1" smtClean="0"/>
              <a:t>GraphViz</a:t>
            </a:r>
            <a:endParaRPr lang="fr-CH" sz="2800" dirty="0" smtClean="0"/>
          </a:p>
          <a:p>
            <a:r>
              <a:rPr lang="fr-CH" sz="2800" dirty="0" smtClean="0"/>
              <a:t>Attributs gérés</a:t>
            </a:r>
          </a:p>
          <a:p>
            <a:r>
              <a:rPr lang="fr-CH" sz="2800" dirty="0" smtClean="0"/>
              <a:t>Actions possibles</a:t>
            </a:r>
          </a:p>
          <a:p>
            <a:r>
              <a:rPr lang="fr-CH" sz="2800" dirty="0" smtClean="0"/>
              <a:t>Architecture</a:t>
            </a:r>
          </a:p>
          <a:p>
            <a:r>
              <a:rPr lang="fr-CH" sz="2800" dirty="0" smtClean="0"/>
              <a:t>Résultats obtenus</a:t>
            </a:r>
          </a:p>
          <a:p>
            <a:r>
              <a:rPr lang="fr-CH" sz="2800" dirty="0" smtClean="0"/>
              <a:t>Problèmes rencontrés</a:t>
            </a:r>
          </a:p>
          <a:p>
            <a:r>
              <a:rPr lang="fr-CH" sz="2800" dirty="0" smtClean="0"/>
              <a:t>Conclusion</a:t>
            </a:r>
          </a:p>
          <a:p>
            <a:r>
              <a:rPr lang="fr-CH" sz="2800" dirty="0" smtClean="0"/>
              <a:t>Questions</a:t>
            </a:r>
          </a:p>
          <a:p>
            <a:endParaRPr lang="fr-CH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414963-79F3-4080-875E-9496490E9CFA}" type="slidenum">
              <a:rPr lang="fr-CH" smtClean="0"/>
              <a:pPr>
                <a:defRPr/>
              </a:pPr>
              <a:t>2</a:t>
            </a:fld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Introduction (1)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But du projet</a:t>
            </a:r>
          </a:p>
          <a:p>
            <a:pPr lvl="1"/>
            <a:r>
              <a:rPr lang="fr-CH" dirty="0" smtClean="0"/>
              <a:t>Visualisation de </a:t>
            </a:r>
            <a:r>
              <a:rPr lang="fr-CH" dirty="0" smtClean="0"/>
              <a:t>graphes avec </a:t>
            </a:r>
            <a:r>
              <a:rPr lang="fr-CH" dirty="0" err="1" smtClean="0"/>
              <a:t>Qt</a:t>
            </a:r>
            <a:endParaRPr lang="fr-CH" dirty="0" smtClean="0"/>
          </a:p>
          <a:p>
            <a:pPr lvl="2"/>
            <a:r>
              <a:rPr lang="fr-CH" dirty="0" err="1" smtClean="0"/>
              <a:t>Layout</a:t>
            </a:r>
            <a:r>
              <a:rPr lang="fr-CH" dirty="0" smtClean="0"/>
              <a:t> automatique</a:t>
            </a:r>
          </a:p>
          <a:p>
            <a:pPr lvl="2"/>
            <a:r>
              <a:rPr lang="fr-CH" dirty="0" smtClean="0"/>
              <a:t>Interaction</a:t>
            </a:r>
          </a:p>
          <a:p>
            <a:pPr lvl="2"/>
            <a:r>
              <a:rPr lang="fr-CH" dirty="0" smtClean="0"/>
              <a:t>Sauvegarde / exportation</a:t>
            </a:r>
          </a:p>
          <a:p>
            <a:pPr lvl="1"/>
            <a:r>
              <a:rPr lang="fr-CH" dirty="0" smtClean="0"/>
              <a:t>Librairie à disposition de la communauté </a:t>
            </a:r>
            <a:r>
              <a:rPr lang="fr-CH" dirty="0" err="1" smtClean="0"/>
              <a:t>Qt</a:t>
            </a:r>
            <a:endParaRPr lang="fr-CH" dirty="0" smtClean="0"/>
          </a:p>
          <a:p>
            <a:r>
              <a:rPr lang="fr-CH" dirty="0" smtClean="0"/>
              <a:t>Technologies</a:t>
            </a:r>
          </a:p>
          <a:p>
            <a:pPr lvl="1"/>
            <a:r>
              <a:rPr lang="fr-CH" dirty="0" err="1" smtClean="0"/>
              <a:t>Qt</a:t>
            </a:r>
            <a:r>
              <a:rPr lang="fr-CH" dirty="0" smtClean="0"/>
              <a:t> avec le </a:t>
            </a:r>
            <a:r>
              <a:rPr lang="fr-CH" dirty="0" err="1" smtClean="0"/>
              <a:t>Graphics</a:t>
            </a:r>
            <a:r>
              <a:rPr lang="fr-CH" dirty="0" smtClean="0"/>
              <a:t> </a:t>
            </a:r>
            <a:r>
              <a:rPr lang="fr-CH" dirty="0" err="1" smtClean="0"/>
              <a:t>View</a:t>
            </a:r>
            <a:r>
              <a:rPr lang="fr-CH" dirty="0" smtClean="0"/>
              <a:t> Framework</a:t>
            </a:r>
          </a:p>
          <a:p>
            <a:pPr lvl="1"/>
            <a:r>
              <a:rPr lang="fr-CH" dirty="0" err="1" smtClean="0"/>
              <a:t>GraphViz</a:t>
            </a:r>
            <a:endParaRPr lang="fr-CH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89B72-B793-45C8-BEDC-6F12E524D3ED}" type="slidenum">
              <a:rPr lang="fr-CH" smtClean="0"/>
              <a:pPr>
                <a:defRPr/>
              </a:pPr>
              <a:t>3</a:t>
            </a:fld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Introduction (2)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Graphe</a:t>
            </a:r>
          </a:p>
          <a:p>
            <a:pPr lvl="1"/>
            <a:r>
              <a:rPr lang="fr-CH" dirty="0" smtClean="0"/>
              <a:t>Définition</a:t>
            </a:r>
          </a:p>
          <a:p>
            <a:pPr lvl="1"/>
            <a:r>
              <a:rPr lang="fr-CH" dirty="0" smtClean="0"/>
              <a:t>Orienté / non orienté</a:t>
            </a: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89B72-B793-45C8-BEDC-6F12E524D3ED}" type="slidenum">
              <a:rPr lang="fr-CH" smtClean="0"/>
              <a:pPr>
                <a:defRPr/>
              </a:pPr>
              <a:t>4</a:t>
            </a:fld>
            <a:endParaRPr lang="fr-CH"/>
          </a:p>
        </p:txBody>
      </p:sp>
      <p:pic>
        <p:nvPicPr>
          <p:cNvPr id="6" name="Image 5" descr="http://rperrot.developpez.com/articles/algo/theorie/graphes/images/grapheconnexe.jpg"/>
          <p:cNvPicPr/>
          <p:nvPr/>
        </p:nvPicPr>
        <p:blipFill>
          <a:blip r:embed="rId2"/>
          <a:srcRect l="2183" r="2620"/>
          <a:stretch>
            <a:fillRect/>
          </a:stretch>
        </p:blipFill>
        <p:spPr bwMode="auto">
          <a:xfrm>
            <a:off x="5786446" y="3143248"/>
            <a:ext cx="2714644" cy="2739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" name="Imag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3571876"/>
            <a:ext cx="4379667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43188" y="142875"/>
            <a:ext cx="6143654" cy="642938"/>
          </a:xfrm>
        </p:spPr>
        <p:txBody>
          <a:bodyPr/>
          <a:lstStyle/>
          <a:p>
            <a:r>
              <a:rPr lang="fr-CH" dirty="0" err="1" smtClean="0"/>
              <a:t>Graphics</a:t>
            </a:r>
            <a:r>
              <a:rPr lang="fr-CH" dirty="0" smtClean="0"/>
              <a:t> </a:t>
            </a:r>
            <a:r>
              <a:rPr lang="fr-CH" dirty="0" err="1" smtClean="0"/>
              <a:t>View</a:t>
            </a:r>
            <a:r>
              <a:rPr lang="fr-CH" dirty="0" smtClean="0"/>
              <a:t> Framework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Surface pour gérer et dessiner des objets 2D</a:t>
            </a:r>
          </a:p>
          <a:p>
            <a:r>
              <a:rPr lang="fr-CH" dirty="0" smtClean="0"/>
              <a:t>Eléments</a:t>
            </a:r>
          </a:p>
          <a:p>
            <a:pPr lvl="1"/>
            <a:r>
              <a:rPr lang="fr-CH" dirty="0" smtClean="0"/>
              <a:t>Scène</a:t>
            </a:r>
          </a:p>
          <a:p>
            <a:pPr lvl="1"/>
            <a:r>
              <a:rPr lang="fr-CH" dirty="0" smtClean="0"/>
              <a:t>Vue(s)</a:t>
            </a:r>
          </a:p>
          <a:p>
            <a:pPr lvl="1"/>
            <a:r>
              <a:rPr lang="fr-CH" dirty="0" smtClean="0"/>
              <a:t>Objets</a:t>
            </a:r>
          </a:p>
          <a:p>
            <a:r>
              <a:rPr lang="fr-CH" dirty="0" smtClean="0"/>
              <a:t>Interaction facilitée</a:t>
            </a:r>
          </a:p>
          <a:p>
            <a:pPr lvl="1"/>
            <a:r>
              <a:rPr lang="fr-CH" dirty="0" smtClean="0"/>
              <a:t>Zoom</a:t>
            </a:r>
          </a:p>
          <a:p>
            <a:pPr lvl="1"/>
            <a:r>
              <a:rPr lang="fr-CH" dirty="0" smtClean="0"/>
              <a:t>Drag-and-drop</a:t>
            </a:r>
          </a:p>
          <a:p>
            <a:r>
              <a:rPr lang="fr-CH" dirty="0" smtClean="0"/>
              <a:t>Depuis </a:t>
            </a:r>
            <a:r>
              <a:rPr lang="fr-CH" dirty="0" err="1" smtClean="0"/>
              <a:t>Qt</a:t>
            </a:r>
            <a:r>
              <a:rPr lang="fr-CH" dirty="0" smtClean="0"/>
              <a:t> 4.2 (2006)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89B72-B793-45C8-BEDC-6F12E524D3ED}" type="slidenum">
              <a:rPr lang="fr-CH" smtClean="0"/>
              <a:pPr>
                <a:defRPr/>
              </a:pPr>
              <a:t>5</a:t>
            </a:fld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GraphViz</a:t>
            </a:r>
            <a:r>
              <a:rPr lang="fr-CH" dirty="0" smtClean="0"/>
              <a:t> (1)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Logiciel de visualisation de graphes</a:t>
            </a:r>
          </a:p>
          <a:p>
            <a:r>
              <a:rPr lang="fr-CH" dirty="0" smtClean="0"/>
              <a:t>Open source</a:t>
            </a:r>
          </a:p>
          <a:p>
            <a:r>
              <a:rPr lang="fr-CH" dirty="0" smtClean="0"/>
              <a:t>Algorithmes de </a:t>
            </a:r>
            <a:r>
              <a:rPr lang="fr-CH" dirty="0" err="1" smtClean="0"/>
              <a:t>layout</a:t>
            </a:r>
            <a:endParaRPr lang="fr-CH" dirty="0" smtClean="0"/>
          </a:p>
          <a:p>
            <a:pPr lvl="1"/>
            <a:r>
              <a:rPr lang="fr-CH" dirty="0" smtClean="0"/>
              <a:t>Dot</a:t>
            </a:r>
          </a:p>
          <a:p>
            <a:pPr lvl="1"/>
            <a:r>
              <a:rPr lang="fr-CH" dirty="0" err="1" smtClean="0"/>
              <a:t>Neato</a:t>
            </a:r>
            <a:endParaRPr lang="fr-CH" dirty="0" smtClean="0"/>
          </a:p>
          <a:p>
            <a:pPr lvl="1"/>
            <a:r>
              <a:rPr lang="fr-CH" dirty="0" smtClean="0"/>
              <a:t>Autres…</a:t>
            </a:r>
          </a:p>
          <a:p>
            <a:r>
              <a:rPr lang="fr-CH" dirty="0" smtClean="0"/>
              <a:t>Langage DOT</a:t>
            </a:r>
          </a:p>
          <a:p>
            <a:r>
              <a:rPr lang="fr-CH" dirty="0" smtClean="0"/>
              <a:t>Librairie C++</a:t>
            </a: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89B72-B793-45C8-BEDC-6F12E524D3ED}" type="slidenum">
              <a:rPr lang="fr-CH" smtClean="0"/>
              <a:pPr>
                <a:defRPr/>
              </a:pPr>
              <a:t>6</a:t>
            </a:fld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GraphViz (2)</a:t>
            </a:r>
            <a:endParaRPr lang="fr-CH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CH" dirty="0" smtClean="0"/>
              <a:t>Dot</a:t>
            </a:r>
          </a:p>
          <a:p>
            <a:pPr lvl="1"/>
            <a:r>
              <a:rPr lang="fr-CH" dirty="0" smtClean="0"/>
              <a:t>Graphes dirigés</a:t>
            </a:r>
          </a:p>
          <a:p>
            <a:pPr lvl="1"/>
            <a:r>
              <a:rPr lang="fr-CH" dirty="0" smtClean="0"/>
              <a:t>Structure hiérarchique</a:t>
            </a:r>
            <a:endParaRPr lang="fr-CH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CH" dirty="0" err="1" smtClean="0"/>
              <a:t>Neato</a:t>
            </a:r>
            <a:endParaRPr lang="fr-CH" dirty="0" smtClean="0"/>
          </a:p>
          <a:p>
            <a:pPr lvl="1"/>
            <a:r>
              <a:rPr lang="fr-CH" dirty="0" smtClean="0"/>
              <a:t>Graphes non dirigés</a:t>
            </a:r>
          </a:p>
          <a:p>
            <a:pPr lvl="1"/>
            <a:r>
              <a:rPr lang="fr-CH" dirty="0" smtClean="0"/>
              <a:t>Structure en réseau</a:t>
            </a: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9B72-B793-45C8-BEDC-6F12E524D3ED}" type="slidenum">
              <a:rPr lang="fr-CH" smtClean="0"/>
              <a:pPr/>
              <a:t>7</a:t>
            </a:fld>
            <a:endParaRPr lang="fr-CH"/>
          </a:p>
        </p:txBody>
      </p:sp>
      <p:pic>
        <p:nvPicPr>
          <p:cNvPr id="12" name="Image 1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429000"/>
            <a:ext cx="2771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Image 1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3357562"/>
            <a:ext cx="2866552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GraphViz</a:t>
            </a:r>
            <a:r>
              <a:rPr lang="fr-CH" dirty="0" smtClean="0"/>
              <a:t> (3)</a:t>
            </a:r>
            <a:endParaRPr lang="fr-CH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Langage DOT</a:t>
            </a: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D7DCF-1487-4A3B-B58B-48E33DF9C7F3}" type="slidenum">
              <a:rPr lang="fr-CH" smtClean="0"/>
              <a:pPr>
                <a:defRPr/>
              </a:pPr>
              <a:t>8</a:t>
            </a:fld>
            <a:endParaRPr lang="fr-CH"/>
          </a:p>
        </p:txBody>
      </p:sp>
      <p:pic>
        <p:nvPicPr>
          <p:cNvPr id="8" name="Image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000239"/>
            <a:ext cx="6786610" cy="4027661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Attributs gérés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fr-CH" b="1" dirty="0" smtClean="0"/>
              <a:t>Graphe</a:t>
            </a:r>
            <a:endParaRPr lang="fr-CH" dirty="0" smtClean="0"/>
          </a:p>
          <a:p>
            <a:pPr lvl="1"/>
            <a:r>
              <a:rPr lang="fr-CH" sz="2400" dirty="0" smtClean="0"/>
              <a:t>Nom</a:t>
            </a:r>
          </a:p>
          <a:p>
            <a:pPr lvl="1"/>
            <a:r>
              <a:rPr lang="fr-CH" dirty="0" smtClean="0"/>
              <a:t>Dirigé ou non</a:t>
            </a:r>
          </a:p>
          <a:p>
            <a:pPr lvl="0"/>
            <a:r>
              <a:rPr lang="fr-CH" b="1" dirty="0" smtClean="0"/>
              <a:t>Arête</a:t>
            </a:r>
            <a:endParaRPr lang="fr-CH" dirty="0" smtClean="0"/>
          </a:p>
          <a:p>
            <a:pPr lvl="1"/>
            <a:r>
              <a:rPr lang="fr-CH" dirty="0" smtClean="0"/>
              <a:t>Nœud source</a:t>
            </a:r>
          </a:p>
          <a:p>
            <a:pPr lvl="1"/>
            <a:r>
              <a:rPr lang="fr-CH" dirty="0" smtClean="0"/>
              <a:t>Nœud destination</a:t>
            </a:r>
          </a:p>
          <a:p>
            <a:pPr lvl="1"/>
            <a:r>
              <a:rPr lang="fr-CH" dirty="0" smtClean="0"/>
              <a:t>Dirigée ou non</a:t>
            </a:r>
          </a:p>
          <a:p>
            <a:pPr lvl="1"/>
            <a:endParaRPr lang="fr-CH" sz="2400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fr-CH" b="1" dirty="0" smtClean="0"/>
              <a:t>Nœud</a:t>
            </a:r>
            <a:endParaRPr lang="fr-CH" dirty="0" smtClean="0"/>
          </a:p>
          <a:p>
            <a:pPr lvl="1"/>
            <a:r>
              <a:rPr lang="fr-CH" dirty="0" smtClean="0"/>
              <a:t>Nom</a:t>
            </a:r>
          </a:p>
          <a:p>
            <a:pPr lvl="1"/>
            <a:r>
              <a:rPr lang="fr-CH" dirty="0" smtClean="0"/>
              <a:t>Couleur de fond</a:t>
            </a:r>
          </a:p>
          <a:p>
            <a:pPr lvl="1"/>
            <a:r>
              <a:rPr lang="fr-CH" dirty="0" smtClean="0"/>
              <a:t>Label</a:t>
            </a:r>
          </a:p>
          <a:p>
            <a:pPr lvl="1"/>
            <a:r>
              <a:rPr lang="fr-CH" dirty="0" smtClean="0"/>
              <a:t>Forme (ellipse ou rectangle)</a:t>
            </a:r>
          </a:p>
          <a:p>
            <a:pPr lvl="1"/>
            <a:r>
              <a:rPr lang="fr-CH" dirty="0" smtClean="0"/>
              <a:t>Largeur</a:t>
            </a:r>
          </a:p>
          <a:p>
            <a:pPr lvl="1"/>
            <a:r>
              <a:rPr lang="fr-CH" dirty="0" smtClean="0"/>
              <a:t>Hauteur</a:t>
            </a:r>
          </a:p>
          <a:p>
            <a:pPr lvl="1"/>
            <a:r>
              <a:rPr lang="fr-CH" i="1" dirty="0" smtClean="0"/>
              <a:t>Position (</a:t>
            </a:r>
            <a:r>
              <a:rPr lang="fr-CH" i="1" dirty="0" err="1" smtClean="0"/>
              <a:t>x,y</a:t>
            </a:r>
            <a:r>
              <a:rPr lang="fr-CH" i="1" dirty="0" smtClean="0"/>
              <a:t>)</a:t>
            </a:r>
            <a:endParaRPr lang="fr-CH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 smtClean="0"/>
              <a:t>Visualisation de graphes avec Qt</a:t>
            </a: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89B72-B793-45C8-BEDC-6F12E524D3ED}" type="slidenum">
              <a:rPr lang="fr-CH" smtClean="0"/>
              <a:pPr>
                <a:defRPr/>
              </a:pPr>
              <a:t>9</a:t>
            </a:fld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399</Words>
  <Application>Microsoft Office PowerPoint</Application>
  <PresentationFormat>Affichage à l'écran (4:3)</PresentationFormat>
  <Paragraphs>160</Paragraphs>
  <Slides>15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Visualisation de graphes avec Qt Projet d’approfondissement Master HES-SO 2009/2010</vt:lpstr>
      <vt:lpstr>Sommaire</vt:lpstr>
      <vt:lpstr>Introduction (1)</vt:lpstr>
      <vt:lpstr>Introduction (2)</vt:lpstr>
      <vt:lpstr>Graphics View Framework</vt:lpstr>
      <vt:lpstr>GraphViz (1)</vt:lpstr>
      <vt:lpstr>GraphViz (2)</vt:lpstr>
      <vt:lpstr>GraphViz (3)</vt:lpstr>
      <vt:lpstr>Attributs gérés</vt:lpstr>
      <vt:lpstr>Actions possibles</vt:lpstr>
      <vt:lpstr>Architecture</vt:lpstr>
      <vt:lpstr>Résultats obtenus</vt:lpstr>
      <vt:lpstr>Problèmes rencontrés</vt:lpstr>
      <vt:lpstr>Conclusion</vt:lpstr>
      <vt:lpstr>Questions</vt:lpstr>
    </vt:vector>
  </TitlesOfParts>
  <Company>HE-Arc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Lucas Wenger</dc:creator>
  <cp:lastModifiedBy>wenger</cp:lastModifiedBy>
  <cp:revision>154</cp:revision>
  <dcterms:created xsi:type="dcterms:W3CDTF">2009-08-10T20:31:03Z</dcterms:created>
  <dcterms:modified xsi:type="dcterms:W3CDTF">2010-06-16T13:55:06Z</dcterms:modified>
</cp:coreProperties>
</file>