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0" r:id="rId6"/>
    <p:sldId id="261" r:id="rId7"/>
    <p:sldId id="267" r:id="rId8"/>
    <p:sldId id="265" r:id="rId9"/>
    <p:sldId id="270" r:id="rId10"/>
    <p:sldId id="271" r:id="rId11"/>
    <p:sldId id="272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CC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-1056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06FF2E6-DAAA-4CD3-A7C3-6E7928CDDAFA}" type="datetimeFigureOut">
              <a:rPr lang="en-GB" smtClean="0"/>
              <a:pPr/>
              <a:t>09/02/2011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ABE10EB-A05F-4637-B580-544908D2B4DE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BE10EB-A05F-4637-B580-544908D2B4DE}" type="slidenum">
              <a:rPr lang="en-GB" smtClean="0"/>
              <a:pPr/>
              <a:t>1</a:t>
            </a:fld>
            <a:endParaRPr lang="en-GB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BE10EB-A05F-4637-B580-544908D2B4DE}" type="slidenum">
              <a:rPr lang="en-GB" smtClean="0"/>
              <a:pPr/>
              <a:t>10</a:t>
            </a:fld>
            <a:endParaRPr lang="en-GB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BE10EB-A05F-4637-B580-544908D2B4DE}" type="slidenum">
              <a:rPr lang="en-GB" smtClean="0"/>
              <a:pPr/>
              <a:t>11</a:t>
            </a:fld>
            <a:endParaRPr lang="en-GB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BE10EB-A05F-4637-B580-544908D2B4DE}" type="slidenum">
              <a:rPr lang="en-GB" smtClean="0"/>
              <a:pPr/>
              <a:t>2</a:t>
            </a:fld>
            <a:endParaRPr lang="en-GB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BE10EB-A05F-4637-B580-544908D2B4DE}" type="slidenum">
              <a:rPr lang="en-GB" smtClean="0"/>
              <a:pPr/>
              <a:t>3</a:t>
            </a:fld>
            <a:endParaRPr lang="en-GB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BE10EB-A05F-4637-B580-544908D2B4DE}" type="slidenum">
              <a:rPr lang="en-GB" smtClean="0"/>
              <a:pPr/>
              <a:t>4</a:t>
            </a:fld>
            <a:endParaRPr lang="en-GB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BE10EB-A05F-4637-B580-544908D2B4DE}" type="slidenum">
              <a:rPr lang="en-GB" smtClean="0"/>
              <a:pPr/>
              <a:t>5</a:t>
            </a:fld>
            <a:endParaRPr lang="en-GB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BE10EB-A05F-4637-B580-544908D2B4DE}" type="slidenum">
              <a:rPr lang="en-GB" smtClean="0"/>
              <a:pPr/>
              <a:t>6</a:t>
            </a:fld>
            <a:endParaRPr lang="en-GB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BE10EB-A05F-4637-B580-544908D2B4DE}" type="slidenum">
              <a:rPr lang="en-GB" smtClean="0"/>
              <a:pPr/>
              <a:t>7</a:t>
            </a:fld>
            <a:endParaRPr lang="en-GB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BE10EB-A05F-4637-B580-544908D2B4DE}" type="slidenum">
              <a:rPr lang="en-GB" smtClean="0"/>
              <a:pPr/>
              <a:t>8</a:t>
            </a:fld>
            <a:endParaRPr lang="en-GB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BE10EB-A05F-4637-B580-544908D2B4DE}" type="slidenum">
              <a:rPr lang="en-GB" smtClean="0"/>
              <a:pPr/>
              <a:t>9</a:t>
            </a:fld>
            <a:endParaRPr lang="en-GB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7B6AE8-B3FC-40EC-8D48-C67EA71DC97F}" type="datetimeFigureOut">
              <a:rPr lang="en-GB" smtClean="0"/>
              <a:pPr/>
              <a:t>09/02/2011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BC7BBC-1133-4CDD-86BD-CCB55CE21777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7B6AE8-B3FC-40EC-8D48-C67EA71DC97F}" type="datetimeFigureOut">
              <a:rPr lang="en-GB" smtClean="0"/>
              <a:pPr/>
              <a:t>09/02/2011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BC7BBC-1133-4CDD-86BD-CCB55CE21777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7B6AE8-B3FC-40EC-8D48-C67EA71DC97F}" type="datetimeFigureOut">
              <a:rPr lang="en-GB" smtClean="0"/>
              <a:pPr/>
              <a:t>09/02/2011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BC7BBC-1133-4CDD-86BD-CCB55CE21777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7B6AE8-B3FC-40EC-8D48-C67EA71DC97F}" type="datetimeFigureOut">
              <a:rPr lang="en-GB" smtClean="0"/>
              <a:pPr/>
              <a:t>09/02/2011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BC7BBC-1133-4CDD-86BD-CCB55CE21777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7B6AE8-B3FC-40EC-8D48-C67EA71DC97F}" type="datetimeFigureOut">
              <a:rPr lang="en-GB" smtClean="0"/>
              <a:pPr/>
              <a:t>09/02/2011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BC7BBC-1133-4CDD-86BD-CCB55CE21777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7B6AE8-B3FC-40EC-8D48-C67EA71DC97F}" type="datetimeFigureOut">
              <a:rPr lang="en-GB" smtClean="0"/>
              <a:pPr/>
              <a:t>09/02/2011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BC7BBC-1133-4CDD-86BD-CCB55CE21777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7B6AE8-B3FC-40EC-8D48-C67EA71DC97F}" type="datetimeFigureOut">
              <a:rPr lang="en-GB" smtClean="0"/>
              <a:pPr/>
              <a:t>09/02/2011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BC7BBC-1133-4CDD-86BD-CCB55CE21777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7B6AE8-B3FC-40EC-8D48-C67EA71DC97F}" type="datetimeFigureOut">
              <a:rPr lang="en-GB" smtClean="0"/>
              <a:pPr/>
              <a:t>09/02/2011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BC7BBC-1133-4CDD-86BD-CCB55CE21777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7B6AE8-B3FC-40EC-8D48-C67EA71DC97F}" type="datetimeFigureOut">
              <a:rPr lang="en-GB" smtClean="0"/>
              <a:pPr/>
              <a:t>09/02/2011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BC7BBC-1133-4CDD-86BD-CCB55CE21777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7B6AE8-B3FC-40EC-8D48-C67EA71DC97F}" type="datetimeFigureOut">
              <a:rPr lang="en-GB" smtClean="0"/>
              <a:pPr/>
              <a:t>09/02/2011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BC7BBC-1133-4CDD-86BD-CCB55CE21777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7B6AE8-B3FC-40EC-8D48-C67EA71DC97F}" type="datetimeFigureOut">
              <a:rPr lang="en-GB" smtClean="0"/>
              <a:pPr/>
              <a:t>09/02/2011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BC7BBC-1133-4CDD-86BD-CCB55CE21777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7B6AE8-B3FC-40EC-8D48-C67EA71DC97F}" type="datetimeFigureOut">
              <a:rPr lang="en-GB" smtClean="0"/>
              <a:pPr/>
              <a:t>09/02/2011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BC7BBC-1133-4CDD-86BD-CCB55CE21777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hyperlink" Target="mailto:dhassall@lancswt.org.uk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6"/>
          <p:cNvSpPr txBox="1">
            <a:spLocks noChangeArrowheads="1"/>
          </p:cNvSpPr>
          <p:nvPr/>
        </p:nvSpPr>
        <p:spPr bwMode="auto">
          <a:xfrm>
            <a:off x="0" y="0"/>
            <a:ext cx="9144000" cy="1604963"/>
          </a:xfrm>
          <a:prstGeom prst="rect">
            <a:avLst/>
          </a:prstGeom>
          <a:solidFill>
            <a:srgbClr val="99CC0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GB"/>
          </a:p>
          <a:p>
            <a:pPr>
              <a:spcBef>
                <a:spcPct val="50000"/>
              </a:spcBef>
            </a:pPr>
            <a:endParaRPr lang="en-GB"/>
          </a:p>
          <a:p>
            <a:pPr>
              <a:spcBef>
                <a:spcPct val="50000"/>
              </a:spcBef>
            </a:pPr>
            <a:endParaRPr lang="en-GB"/>
          </a:p>
          <a:p>
            <a:pPr>
              <a:spcBef>
                <a:spcPct val="50000"/>
              </a:spcBef>
            </a:pPr>
            <a:endParaRPr lang="en-GB"/>
          </a:p>
        </p:txBody>
      </p:sp>
      <p:pic>
        <p:nvPicPr>
          <p:cNvPr id="5" name="Picture 4" descr="LWT-Logo-09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885113" y="188913"/>
            <a:ext cx="831850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 Box 8"/>
          <p:cNvSpPr txBox="1">
            <a:spLocks noChangeArrowheads="1"/>
          </p:cNvSpPr>
          <p:nvPr/>
        </p:nvSpPr>
        <p:spPr bwMode="auto">
          <a:xfrm>
            <a:off x="0" y="6524625"/>
            <a:ext cx="9144000" cy="366713"/>
          </a:xfrm>
          <a:prstGeom prst="rect">
            <a:avLst/>
          </a:prstGeom>
          <a:solidFill>
            <a:srgbClr val="99CC0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GB" dirty="0"/>
              <a:t>Protecting </a:t>
            </a:r>
            <a:r>
              <a:rPr lang="en-GB" b="1" dirty="0"/>
              <a:t>Wildlife </a:t>
            </a:r>
            <a:r>
              <a:rPr lang="en-GB" dirty="0"/>
              <a:t>for the future</a:t>
            </a:r>
          </a:p>
        </p:txBody>
      </p:sp>
      <p:sp>
        <p:nvSpPr>
          <p:cNvPr id="7" name="Text Box 11"/>
          <p:cNvSpPr txBox="1">
            <a:spLocks noChangeArrowheads="1"/>
          </p:cNvSpPr>
          <p:nvPr/>
        </p:nvSpPr>
        <p:spPr bwMode="auto">
          <a:xfrm>
            <a:off x="0" y="6524625"/>
            <a:ext cx="284321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b="1" dirty="0">
                <a:solidFill>
                  <a:schemeClr val="bg1"/>
                </a:solidFill>
              </a:rPr>
              <a:t>www.lancswt.org.uk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3568" y="2780928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n-GB" sz="10700" dirty="0" smtClean="0"/>
              <a:t>Hello</a:t>
            </a:r>
            <a:r>
              <a:rPr lang="en-GB" sz="8000" dirty="0" smtClean="0"/>
              <a:t/>
            </a:r>
            <a:br>
              <a:rPr lang="en-GB" sz="8000" dirty="0" smtClean="0"/>
            </a:br>
            <a:r>
              <a:rPr lang="en-GB" sz="6700" dirty="0" smtClean="0"/>
              <a:t>Bolton University Computer Game Development Students</a:t>
            </a:r>
            <a:endParaRPr lang="en-GB" sz="8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6"/>
          <p:cNvSpPr txBox="1">
            <a:spLocks noChangeArrowheads="1"/>
          </p:cNvSpPr>
          <p:nvPr/>
        </p:nvSpPr>
        <p:spPr bwMode="auto">
          <a:xfrm>
            <a:off x="0" y="0"/>
            <a:ext cx="9144000" cy="1604963"/>
          </a:xfrm>
          <a:prstGeom prst="rect">
            <a:avLst/>
          </a:prstGeom>
          <a:solidFill>
            <a:srgbClr val="99CC0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GB"/>
          </a:p>
          <a:p>
            <a:pPr>
              <a:spcBef>
                <a:spcPct val="50000"/>
              </a:spcBef>
            </a:pPr>
            <a:endParaRPr lang="en-GB"/>
          </a:p>
          <a:p>
            <a:pPr>
              <a:spcBef>
                <a:spcPct val="50000"/>
              </a:spcBef>
            </a:pPr>
            <a:endParaRPr lang="en-GB"/>
          </a:p>
          <a:p>
            <a:pPr>
              <a:spcBef>
                <a:spcPct val="50000"/>
              </a:spcBef>
            </a:pPr>
            <a:endParaRPr lang="en-GB"/>
          </a:p>
        </p:txBody>
      </p:sp>
      <p:pic>
        <p:nvPicPr>
          <p:cNvPr id="5" name="Picture 4" descr="LWT-Logo-09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885113" y="188913"/>
            <a:ext cx="831850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 Box 8"/>
          <p:cNvSpPr txBox="1">
            <a:spLocks noChangeArrowheads="1"/>
          </p:cNvSpPr>
          <p:nvPr/>
        </p:nvSpPr>
        <p:spPr bwMode="auto">
          <a:xfrm>
            <a:off x="0" y="6524625"/>
            <a:ext cx="9144000" cy="366713"/>
          </a:xfrm>
          <a:prstGeom prst="rect">
            <a:avLst/>
          </a:prstGeom>
          <a:solidFill>
            <a:srgbClr val="99CC0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GB" dirty="0"/>
              <a:t>Protecting </a:t>
            </a:r>
            <a:r>
              <a:rPr lang="en-GB" b="1" dirty="0"/>
              <a:t>Wildlife </a:t>
            </a:r>
            <a:r>
              <a:rPr lang="en-GB" dirty="0"/>
              <a:t>for the future</a:t>
            </a:r>
          </a:p>
        </p:txBody>
      </p:sp>
      <p:sp>
        <p:nvSpPr>
          <p:cNvPr id="7" name="Text Box 11"/>
          <p:cNvSpPr txBox="1">
            <a:spLocks noChangeArrowheads="1"/>
          </p:cNvSpPr>
          <p:nvPr/>
        </p:nvSpPr>
        <p:spPr bwMode="auto">
          <a:xfrm>
            <a:off x="0" y="6524625"/>
            <a:ext cx="284321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b="1" dirty="0">
                <a:solidFill>
                  <a:schemeClr val="bg1"/>
                </a:solidFill>
              </a:rPr>
              <a:t>www.lancswt.org.uk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6"/>
          <p:cNvSpPr txBox="1">
            <a:spLocks noChangeArrowheads="1"/>
          </p:cNvSpPr>
          <p:nvPr/>
        </p:nvSpPr>
        <p:spPr bwMode="auto">
          <a:xfrm>
            <a:off x="0" y="0"/>
            <a:ext cx="9144000" cy="1604963"/>
          </a:xfrm>
          <a:prstGeom prst="rect">
            <a:avLst/>
          </a:prstGeom>
          <a:solidFill>
            <a:srgbClr val="99CC0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GB"/>
          </a:p>
          <a:p>
            <a:pPr>
              <a:spcBef>
                <a:spcPct val="50000"/>
              </a:spcBef>
            </a:pPr>
            <a:endParaRPr lang="en-GB"/>
          </a:p>
          <a:p>
            <a:pPr>
              <a:spcBef>
                <a:spcPct val="50000"/>
              </a:spcBef>
            </a:pPr>
            <a:endParaRPr lang="en-GB"/>
          </a:p>
          <a:p>
            <a:pPr>
              <a:spcBef>
                <a:spcPct val="50000"/>
              </a:spcBef>
            </a:pPr>
            <a:endParaRPr lang="en-GB"/>
          </a:p>
        </p:txBody>
      </p:sp>
      <p:pic>
        <p:nvPicPr>
          <p:cNvPr id="5" name="Picture 4" descr="LWT-Logo-09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885113" y="188913"/>
            <a:ext cx="831850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 Box 8"/>
          <p:cNvSpPr txBox="1">
            <a:spLocks noChangeArrowheads="1"/>
          </p:cNvSpPr>
          <p:nvPr/>
        </p:nvSpPr>
        <p:spPr bwMode="auto">
          <a:xfrm>
            <a:off x="0" y="6524625"/>
            <a:ext cx="9144000" cy="366713"/>
          </a:xfrm>
          <a:prstGeom prst="rect">
            <a:avLst/>
          </a:prstGeom>
          <a:solidFill>
            <a:srgbClr val="99CC0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GB" dirty="0"/>
              <a:t>Protecting </a:t>
            </a:r>
            <a:r>
              <a:rPr lang="en-GB" b="1" dirty="0"/>
              <a:t>Wildlife </a:t>
            </a:r>
            <a:r>
              <a:rPr lang="en-GB" dirty="0"/>
              <a:t>for the future</a:t>
            </a:r>
          </a:p>
        </p:txBody>
      </p:sp>
      <p:sp>
        <p:nvSpPr>
          <p:cNvPr id="7" name="Text Box 11"/>
          <p:cNvSpPr txBox="1">
            <a:spLocks noChangeArrowheads="1"/>
          </p:cNvSpPr>
          <p:nvPr/>
        </p:nvSpPr>
        <p:spPr bwMode="auto">
          <a:xfrm>
            <a:off x="0" y="6524625"/>
            <a:ext cx="284321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b="1" dirty="0">
                <a:solidFill>
                  <a:schemeClr val="bg1"/>
                </a:solidFill>
              </a:rPr>
              <a:t>www.lancswt.org.uk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6"/>
          <p:cNvSpPr txBox="1">
            <a:spLocks noChangeArrowheads="1"/>
          </p:cNvSpPr>
          <p:nvPr/>
        </p:nvSpPr>
        <p:spPr bwMode="auto">
          <a:xfrm>
            <a:off x="0" y="0"/>
            <a:ext cx="9144000" cy="1604963"/>
          </a:xfrm>
          <a:prstGeom prst="rect">
            <a:avLst/>
          </a:prstGeom>
          <a:solidFill>
            <a:srgbClr val="99CC0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GB"/>
          </a:p>
          <a:p>
            <a:pPr>
              <a:spcBef>
                <a:spcPct val="50000"/>
              </a:spcBef>
            </a:pPr>
            <a:endParaRPr lang="en-GB"/>
          </a:p>
          <a:p>
            <a:pPr>
              <a:spcBef>
                <a:spcPct val="50000"/>
              </a:spcBef>
            </a:pPr>
            <a:endParaRPr lang="en-GB"/>
          </a:p>
          <a:p>
            <a:pPr>
              <a:spcBef>
                <a:spcPct val="50000"/>
              </a:spcBef>
            </a:pPr>
            <a:endParaRPr lang="en-GB"/>
          </a:p>
        </p:txBody>
      </p:sp>
      <p:pic>
        <p:nvPicPr>
          <p:cNvPr id="5" name="Picture 4" descr="LWT-Logo-09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885113" y="188913"/>
            <a:ext cx="831850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 Box 8"/>
          <p:cNvSpPr txBox="1">
            <a:spLocks noChangeArrowheads="1"/>
          </p:cNvSpPr>
          <p:nvPr/>
        </p:nvSpPr>
        <p:spPr bwMode="auto">
          <a:xfrm>
            <a:off x="0" y="6524625"/>
            <a:ext cx="9144000" cy="366713"/>
          </a:xfrm>
          <a:prstGeom prst="rect">
            <a:avLst/>
          </a:prstGeom>
          <a:solidFill>
            <a:srgbClr val="99CC0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GB" dirty="0"/>
              <a:t>Protecting </a:t>
            </a:r>
            <a:r>
              <a:rPr lang="en-GB" b="1" dirty="0"/>
              <a:t>Wildlife </a:t>
            </a:r>
            <a:r>
              <a:rPr lang="en-GB" dirty="0"/>
              <a:t>for the future</a:t>
            </a:r>
          </a:p>
        </p:txBody>
      </p:sp>
      <p:sp>
        <p:nvSpPr>
          <p:cNvPr id="7" name="Text Box 11"/>
          <p:cNvSpPr txBox="1">
            <a:spLocks noChangeArrowheads="1"/>
          </p:cNvSpPr>
          <p:nvPr/>
        </p:nvSpPr>
        <p:spPr bwMode="auto">
          <a:xfrm>
            <a:off x="0" y="6524625"/>
            <a:ext cx="284321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b="1" dirty="0">
                <a:solidFill>
                  <a:schemeClr val="bg1"/>
                </a:solidFill>
              </a:rPr>
              <a:t>www.lancswt.org.uk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Who We Are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72816"/>
            <a:ext cx="8229600" cy="4353347"/>
          </a:xfrm>
        </p:spPr>
        <p:txBody>
          <a:bodyPr>
            <a:normAutofit lnSpcReduction="10000"/>
          </a:bodyPr>
          <a:lstStyle/>
          <a:p>
            <a:r>
              <a:rPr lang="en-GB" dirty="0" smtClean="0"/>
              <a:t>Wildlife Trust for Lancashire, Greater Manchester and North Merseyside.</a:t>
            </a:r>
          </a:p>
          <a:p>
            <a:endParaRPr lang="en-GB" dirty="0"/>
          </a:p>
          <a:p>
            <a:r>
              <a:rPr lang="en-GB" dirty="0" smtClean="0"/>
              <a:t>Our Objectives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To </a:t>
            </a:r>
            <a:r>
              <a:rPr lang="en-US" b="1" i="1" dirty="0"/>
              <a:t>stand up for wildlife and the </a:t>
            </a:r>
            <a:r>
              <a:rPr lang="en-GB" b="1" i="1" dirty="0"/>
              <a:t>Environment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To </a:t>
            </a:r>
            <a:r>
              <a:rPr lang="en-US" b="1" i="1" dirty="0"/>
              <a:t>create and enhance wildlife </a:t>
            </a:r>
            <a:r>
              <a:rPr lang="en-US" b="1" i="1" dirty="0" smtClean="0"/>
              <a:t>havens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To </a:t>
            </a:r>
            <a:r>
              <a:rPr lang="en-US" b="1" i="1" dirty="0"/>
              <a:t>inspire people about the natural </a:t>
            </a:r>
            <a:r>
              <a:rPr lang="en-US" b="1" i="1" dirty="0" smtClean="0"/>
              <a:t>world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 smtClean="0"/>
              <a:t>To </a:t>
            </a:r>
            <a:r>
              <a:rPr lang="en-GB" b="1" i="1" dirty="0"/>
              <a:t>foster sustainable living</a:t>
            </a:r>
            <a:endParaRPr lang="en-GB" dirty="0" smtClean="0"/>
          </a:p>
          <a:p>
            <a:pPr>
              <a:buNone/>
            </a:pPr>
            <a:endParaRPr lang="en-GB" dirty="0"/>
          </a:p>
          <a:p>
            <a:pPr>
              <a:buNone/>
            </a:pPr>
            <a:endParaRPr lang="en-GB" dirty="0" smtClean="0"/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6"/>
          <p:cNvSpPr txBox="1">
            <a:spLocks noChangeArrowheads="1"/>
          </p:cNvSpPr>
          <p:nvPr/>
        </p:nvSpPr>
        <p:spPr bwMode="auto">
          <a:xfrm>
            <a:off x="0" y="0"/>
            <a:ext cx="9144000" cy="1604963"/>
          </a:xfrm>
          <a:prstGeom prst="rect">
            <a:avLst/>
          </a:prstGeom>
          <a:solidFill>
            <a:srgbClr val="99CC0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GB"/>
          </a:p>
          <a:p>
            <a:pPr>
              <a:spcBef>
                <a:spcPct val="50000"/>
              </a:spcBef>
            </a:pPr>
            <a:endParaRPr lang="en-GB"/>
          </a:p>
          <a:p>
            <a:pPr>
              <a:spcBef>
                <a:spcPct val="50000"/>
              </a:spcBef>
            </a:pPr>
            <a:endParaRPr lang="en-GB"/>
          </a:p>
          <a:p>
            <a:pPr>
              <a:spcBef>
                <a:spcPct val="50000"/>
              </a:spcBef>
            </a:pPr>
            <a:endParaRPr lang="en-GB"/>
          </a:p>
        </p:txBody>
      </p:sp>
      <p:pic>
        <p:nvPicPr>
          <p:cNvPr id="5" name="Picture 4" descr="LWT-Logo-09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885113" y="188913"/>
            <a:ext cx="831850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 Box 8"/>
          <p:cNvSpPr txBox="1">
            <a:spLocks noChangeArrowheads="1"/>
          </p:cNvSpPr>
          <p:nvPr/>
        </p:nvSpPr>
        <p:spPr bwMode="auto">
          <a:xfrm>
            <a:off x="0" y="6524625"/>
            <a:ext cx="9144000" cy="366713"/>
          </a:xfrm>
          <a:prstGeom prst="rect">
            <a:avLst/>
          </a:prstGeom>
          <a:solidFill>
            <a:srgbClr val="99CC0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GB" dirty="0"/>
              <a:t>Protecting </a:t>
            </a:r>
            <a:r>
              <a:rPr lang="en-GB" b="1" dirty="0"/>
              <a:t>Wildlife </a:t>
            </a:r>
            <a:r>
              <a:rPr lang="en-GB" dirty="0"/>
              <a:t>for the future</a:t>
            </a:r>
          </a:p>
        </p:txBody>
      </p:sp>
      <p:sp>
        <p:nvSpPr>
          <p:cNvPr id="7" name="Text Box 11"/>
          <p:cNvSpPr txBox="1">
            <a:spLocks noChangeArrowheads="1"/>
          </p:cNvSpPr>
          <p:nvPr/>
        </p:nvSpPr>
        <p:spPr bwMode="auto">
          <a:xfrm>
            <a:off x="0" y="6524625"/>
            <a:ext cx="284321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b="1" dirty="0">
                <a:solidFill>
                  <a:schemeClr val="bg1"/>
                </a:solidFill>
              </a:rPr>
              <a:t>www.lancswt.org.uk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What We Do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25144"/>
          </a:xfrm>
        </p:spPr>
        <p:txBody>
          <a:bodyPr/>
          <a:lstStyle/>
          <a:p>
            <a:r>
              <a:rPr lang="en-GB" dirty="0" smtClean="0"/>
              <a:t>Lots of practical conservation – habitat management, large capital works, wildlife corridors/networks.</a:t>
            </a:r>
          </a:p>
          <a:p>
            <a:r>
              <a:rPr lang="en-GB" dirty="0" smtClean="0"/>
              <a:t>Champion environmental conservation – lobbying and advocacy.</a:t>
            </a:r>
          </a:p>
          <a:p>
            <a:r>
              <a:rPr lang="en-GB" dirty="0" smtClean="0"/>
              <a:t>Environmental Education – through play.</a:t>
            </a:r>
          </a:p>
          <a:p>
            <a:pPr lvl="1"/>
            <a:r>
              <a:rPr lang="en-GB" dirty="0" smtClean="0"/>
              <a:t>Strong customer focus</a:t>
            </a:r>
          </a:p>
          <a:p>
            <a:pPr lvl="1"/>
            <a:r>
              <a:rPr lang="en-GB" dirty="0" smtClean="0"/>
              <a:t>Tailored to specific curriculum outcomes!!!!!!!!!!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6"/>
          <p:cNvSpPr txBox="1">
            <a:spLocks noChangeArrowheads="1"/>
          </p:cNvSpPr>
          <p:nvPr/>
        </p:nvSpPr>
        <p:spPr bwMode="auto">
          <a:xfrm>
            <a:off x="0" y="0"/>
            <a:ext cx="9144000" cy="1604963"/>
          </a:xfrm>
          <a:prstGeom prst="rect">
            <a:avLst/>
          </a:prstGeom>
          <a:solidFill>
            <a:srgbClr val="99CC0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GB"/>
          </a:p>
          <a:p>
            <a:pPr>
              <a:spcBef>
                <a:spcPct val="50000"/>
              </a:spcBef>
            </a:pPr>
            <a:endParaRPr lang="en-GB"/>
          </a:p>
          <a:p>
            <a:pPr>
              <a:spcBef>
                <a:spcPct val="50000"/>
              </a:spcBef>
            </a:pPr>
            <a:endParaRPr lang="en-GB"/>
          </a:p>
          <a:p>
            <a:pPr>
              <a:spcBef>
                <a:spcPct val="50000"/>
              </a:spcBef>
            </a:pPr>
            <a:endParaRPr lang="en-GB"/>
          </a:p>
        </p:txBody>
      </p:sp>
      <p:pic>
        <p:nvPicPr>
          <p:cNvPr id="5" name="Picture 4" descr="LWT-Logo-09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885113" y="188913"/>
            <a:ext cx="831850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 Box 8"/>
          <p:cNvSpPr txBox="1">
            <a:spLocks noChangeArrowheads="1"/>
          </p:cNvSpPr>
          <p:nvPr/>
        </p:nvSpPr>
        <p:spPr bwMode="auto">
          <a:xfrm>
            <a:off x="0" y="6524625"/>
            <a:ext cx="9144000" cy="366713"/>
          </a:xfrm>
          <a:prstGeom prst="rect">
            <a:avLst/>
          </a:prstGeom>
          <a:solidFill>
            <a:srgbClr val="99CC0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GB" dirty="0"/>
              <a:t>Protecting </a:t>
            </a:r>
            <a:r>
              <a:rPr lang="en-GB" b="1" dirty="0"/>
              <a:t>Wildlife </a:t>
            </a:r>
            <a:r>
              <a:rPr lang="en-GB" dirty="0"/>
              <a:t>for the future</a:t>
            </a:r>
          </a:p>
        </p:txBody>
      </p:sp>
      <p:sp>
        <p:nvSpPr>
          <p:cNvPr id="7" name="Text Box 11"/>
          <p:cNvSpPr txBox="1">
            <a:spLocks noChangeArrowheads="1"/>
          </p:cNvSpPr>
          <p:nvPr/>
        </p:nvSpPr>
        <p:spPr bwMode="auto">
          <a:xfrm>
            <a:off x="0" y="6524625"/>
            <a:ext cx="284321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b="1" dirty="0">
                <a:solidFill>
                  <a:schemeClr val="bg1"/>
                </a:solidFill>
              </a:rPr>
              <a:t>www.lancswt.org.uk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Why I am here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 smtClean="0"/>
          </a:p>
          <a:p>
            <a:r>
              <a:rPr lang="en-GB" dirty="0" smtClean="0"/>
              <a:t>RPGs and strategy games.</a:t>
            </a:r>
          </a:p>
          <a:p>
            <a:endParaRPr lang="en-GB" dirty="0" smtClean="0"/>
          </a:p>
          <a:p>
            <a:r>
              <a:rPr lang="en-GB" dirty="0" smtClean="0"/>
              <a:t>Develop education follow up resources.</a:t>
            </a:r>
          </a:p>
          <a:p>
            <a:pPr lvl="1"/>
            <a:r>
              <a:rPr lang="en-GB" dirty="0" smtClean="0"/>
              <a:t>Educational</a:t>
            </a:r>
          </a:p>
          <a:p>
            <a:pPr lvl="1"/>
            <a:r>
              <a:rPr lang="en-GB" dirty="0" smtClean="0"/>
              <a:t>Engaging</a:t>
            </a:r>
          </a:p>
          <a:p>
            <a:pPr lvl="1"/>
            <a:r>
              <a:rPr lang="en-GB" dirty="0" smtClean="0"/>
              <a:t>Entertaining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6"/>
          <p:cNvSpPr txBox="1">
            <a:spLocks noChangeArrowheads="1"/>
          </p:cNvSpPr>
          <p:nvPr/>
        </p:nvSpPr>
        <p:spPr bwMode="auto">
          <a:xfrm>
            <a:off x="0" y="0"/>
            <a:ext cx="9144000" cy="1604963"/>
          </a:xfrm>
          <a:prstGeom prst="rect">
            <a:avLst/>
          </a:prstGeom>
          <a:solidFill>
            <a:srgbClr val="99CC0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GB"/>
          </a:p>
          <a:p>
            <a:pPr>
              <a:spcBef>
                <a:spcPct val="50000"/>
              </a:spcBef>
            </a:pPr>
            <a:endParaRPr lang="en-GB"/>
          </a:p>
          <a:p>
            <a:pPr>
              <a:spcBef>
                <a:spcPct val="50000"/>
              </a:spcBef>
            </a:pPr>
            <a:endParaRPr lang="en-GB"/>
          </a:p>
          <a:p>
            <a:pPr>
              <a:spcBef>
                <a:spcPct val="50000"/>
              </a:spcBef>
            </a:pPr>
            <a:endParaRPr lang="en-GB"/>
          </a:p>
        </p:txBody>
      </p:sp>
      <p:pic>
        <p:nvPicPr>
          <p:cNvPr id="5" name="Picture 4" descr="LWT-Logo-09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885113" y="188913"/>
            <a:ext cx="831850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 Box 8"/>
          <p:cNvSpPr txBox="1">
            <a:spLocks noChangeArrowheads="1"/>
          </p:cNvSpPr>
          <p:nvPr/>
        </p:nvSpPr>
        <p:spPr bwMode="auto">
          <a:xfrm>
            <a:off x="0" y="6524625"/>
            <a:ext cx="9144000" cy="366713"/>
          </a:xfrm>
          <a:prstGeom prst="rect">
            <a:avLst/>
          </a:prstGeom>
          <a:solidFill>
            <a:srgbClr val="99CC0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GB" dirty="0"/>
              <a:t>Protecting </a:t>
            </a:r>
            <a:r>
              <a:rPr lang="en-GB" b="1" dirty="0"/>
              <a:t>Wildlife </a:t>
            </a:r>
            <a:r>
              <a:rPr lang="en-GB" dirty="0"/>
              <a:t>for the future</a:t>
            </a:r>
          </a:p>
        </p:txBody>
      </p:sp>
      <p:sp>
        <p:nvSpPr>
          <p:cNvPr id="7" name="Text Box 11"/>
          <p:cNvSpPr txBox="1">
            <a:spLocks noChangeArrowheads="1"/>
          </p:cNvSpPr>
          <p:nvPr/>
        </p:nvSpPr>
        <p:spPr bwMode="auto">
          <a:xfrm>
            <a:off x="0" y="6524625"/>
            <a:ext cx="284321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b="1" dirty="0">
                <a:solidFill>
                  <a:schemeClr val="bg1"/>
                </a:solidFill>
              </a:rPr>
              <a:t>www.lancswt.org.uk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What I would need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en-GB" dirty="0" smtClean="0"/>
          </a:p>
          <a:p>
            <a:r>
              <a:rPr lang="en-GB" dirty="0" smtClean="0"/>
              <a:t>You – I’m not a computer game designer.</a:t>
            </a:r>
          </a:p>
          <a:p>
            <a:pPr>
              <a:buNone/>
            </a:pPr>
            <a:endParaRPr lang="en-GB" dirty="0"/>
          </a:p>
          <a:p>
            <a:r>
              <a:rPr lang="en-GB" dirty="0" smtClean="0"/>
              <a:t>Games that are:</a:t>
            </a:r>
          </a:p>
          <a:p>
            <a:pPr lvl="1"/>
            <a:r>
              <a:rPr lang="en-GB" dirty="0" smtClean="0"/>
              <a:t>Entertaining, engaging and educational.</a:t>
            </a:r>
          </a:p>
          <a:p>
            <a:pPr lvl="1"/>
            <a:r>
              <a:rPr lang="en-GB" dirty="0" smtClean="0"/>
              <a:t>Aimed at KS2 (and teach KS2 outcomes).</a:t>
            </a:r>
          </a:p>
          <a:p>
            <a:pPr lvl="1"/>
            <a:r>
              <a:rPr lang="en-GB" dirty="0" smtClean="0"/>
              <a:t>Professional.</a:t>
            </a:r>
          </a:p>
          <a:p>
            <a:pPr lvl="1"/>
            <a:r>
              <a:rPr lang="en-GB" dirty="0" smtClean="0"/>
              <a:t>No killing for fun.</a:t>
            </a:r>
          </a:p>
          <a:p>
            <a:pPr lvl="1"/>
            <a:r>
              <a:rPr lang="en-GB" dirty="0" smtClean="0"/>
              <a:t>Ideally use our target parks as a background.</a:t>
            </a:r>
          </a:p>
          <a:p>
            <a:pPr lvl="1"/>
            <a:endParaRPr lang="en-GB" dirty="0" smtClean="0"/>
          </a:p>
          <a:p>
            <a:pPr lvl="1"/>
            <a:endParaRPr lang="en-GB" dirty="0" smtClean="0"/>
          </a:p>
          <a:p>
            <a:pPr>
              <a:buNone/>
            </a:pP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6"/>
          <p:cNvSpPr txBox="1">
            <a:spLocks noChangeArrowheads="1"/>
          </p:cNvSpPr>
          <p:nvPr/>
        </p:nvSpPr>
        <p:spPr bwMode="auto">
          <a:xfrm>
            <a:off x="0" y="0"/>
            <a:ext cx="9144000" cy="1604963"/>
          </a:xfrm>
          <a:prstGeom prst="rect">
            <a:avLst/>
          </a:prstGeom>
          <a:solidFill>
            <a:srgbClr val="99CC0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GB"/>
          </a:p>
          <a:p>
            <a:pPr>
              <a:spcBef>
                <a:spcPct val="50000"/>
              </a:spcBef>
            </a:pPr>
            <a:endParaRPr lang="en-GB"/>
          </a:p>
          <a:p>
            <a:pPr>
              <a:spcBef>
                <a:spcPct val="50000"/>
              </a:spcBef>
            </a:pPr>
            <a:endParaRPr lang="en-GB"/>
          </a:p>
          <a:p>
            <a:pPr>
              <a:spcBef>
                <a:spcPct val="50000"/>
              </a:spcBef>
            </a:pPr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The way ahead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3136"/>
          </a:xfrm>
        </p:spPr>
        <p:txBody>
          <a:bodyPr>
            <a:normAutofit fontScale="92500" lnSpcReduction="20000"/>
          </a:bodyPr>
          <a:lstStyle/>
          <a:p>
            <a:r>
              <a:rPr lang="en-GB" dirty="0" smtClean="0"/>
              <a:t>You choose an activity – sign up on Andrew’s door.</a:t>
            </a:r>
          </a:p>
          <a:p>
            <a:r>
              <a:rPr lang="en-GB" dirty="0" smtClean="0"/>
              <a:t>You think of a concept and we develop the idea together.</a:t>
            </a:r>
          </a:p>
          <a:p>
            <a:r>
              <a:rPr lang="en-GB" dirty="0" smtClean="0"/>
              <a:t>You create a presentation detailing the concept etc, how it meets NC and compliments activity to Jo at the end of Feb/early March.</a:t>
            </a:r>
          </a:p>
          <a:p>
            <a:r>
              <a:rPr lang="en-GB" dirty="0" smtClean="0"/>
              <a:t>Jo either gives the go ahead with the game or not.</a:t>
            </a:r>
          </a:p>
          <a:p>
            <a:r>
              <a:rPr lang="en-GB" dirty="0" smtClean="0"/>
              <a:t>You go on to create the game and help to save the world. </a:t>
            </a:r>
          </a:p>
        </p:txBody>
      </p:sp>
      <p:pic>
        <p:nvPicPr>
          <p:cNvPr id="5" name="Picture 4" descr="LWT-Logo-09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885113" y="188913"/>
            <a:ext cx="831850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 Box 8"/>
          <p:cNvSpPr txBox="1">
            <a:spLocks noChangeArrowheads="1"/>
          </p:cNvSpPr>
          <p:nvPr/>
        </p:nvSpPr>
        <p:spPr bwMode="auto">
          <a:xfrm>
            <a:off x="0" y="6524625"/>
            <a:ext cx="9144000" cy="366713"/>
          </a:xfrm>
          <a:prstGeom prst="rect">
            <a:avLst/>
          </a:prstGeom>
          <a:solidFill>
            <a:srgbClr val="99CC0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GB" dirty="0"/>
              <a:t>Protecting </a:t>
            </a:r>
            <a:r>
              <a:rPr lang="en-GB" b="1" dirty="0"/>
              <a:t>Wildlife </a:t>
            </a:r>
            <a:r>
              <a:rPr lang="en-GB" dirty="0"/>
              <a:t>for the future</a:t>
            </a:r>
          </a:p>
        </p:txBody>
      </p:sp>
      <p:sp>
        <p:nvSpPr>
          <p:cNvPr id="7" name="Text Box 11"/>
          <p:cNvSpPr txBox="1">
            <a:spLocks noChangeArrowheads="1"/>
          </p:cNvSpPr>
          <p:nvPr/>
        </p:nvSpPr>
        <p:spPr bwMode="auto">
          <a:xfrm>
            <a:off x="0" y="6524625"/>
            <a:ext cx="284321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b="1" dirty="0">
                <a:solidFill>
                  <a:schemeClr val="bg1"/>
                </a:solidFill>
              </a:rPr>
              <a:t>www.lancswt.org.uk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6"/>
          <p:cNvSpPr txBox="1">
            <a:spLocks noChangeArrowheads="1"/>
          </p:cNvSpPr>
          <p:nvPr/>
        </p:nvSpPr>
        <p:spPr bwMode="auto">
          <a:xfrm>
            <a:off x="0" y="0"/>
            <a:ext cx="9144000" cy="1604963"/>
          </a:xfrm>
          <a:prstGeom prst="rect">
            <a:avLst/>
          </a:prstGeom>
          <a:solidFill>
            <a:srgbClr val="99CC0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GB"/>
          </a:p>
          <a:p>
            <a:pPr>
              <a:spcBef>
                <a:spcPct val="50000"/>
              </a:spcBef>
            </a:pPr>
            <a:endParaRPr lang="en-GB"/>
          </a:p>
          <a:p>
            <a:pPr>
              <a:spcBef>
                <a:spcPct val="50000"/>
              </a:spcBef>
            </a:pPr>
            <a:endParaRPr lang="en-GB"/>
          </a:p>
          <a:p>
            <a:pPr>
              <a:spcBef>
                <a:spcPct val="50000"/>
              </a:spcBef>
            </a:pPr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Benefits for you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3136"/>
          </a:xfrm>
        </p:spPr>
        <p:txBody>
          <a:bodyPr>
            <a:normAutofit/>
          </a:bodyPr>
          <a:lstStyle/>
          <a:p>
            <a:r>
              <a:rPr lang="en-GB" dirty="0" smtClean="0"/>
              <a:t>Gives you something to talk about in interviews.</a:t>
            </a:r>
            <a:endParaRPr lang="en-GB" dirty="0"/>
          </a:p>
          <a:p>
            <a:pPr lvl="1"/>
            <a:r>
              <a:rPr lang="en-GB" dirty="0" smtClean="0"/>
              <a:t>Working with Partner organisation</a:t>
            </a:r>
          </a:p>
          <a:p>
            <a:pPr lvl="1"/>
            <a:r>
              <a:rPr lang="en-GB" dirty="0" smtClean="0"/>
              <a:t>Working to a specification for professional org.</a:t>
            </a:r>
          </a:p>
          <a:p>
            <a:pPr lvl="1"/>
            <a:r>
              <a:rPr lang="en-GB" dirty="0" smtClean="0"/>
              <a:t>Project management – concept to completion.</a:t>
            </a:r>
          </a:p>
          <a:p>
            <a:endParaRPr lang="en-GB" dirty="0" smtClean="0"/>
          </a:p>
          <a:p>
            <a:r>
              <a:rPr lang="en-GB" dirty="0" smtClean="0"/>
              <a:t>If we go ahead with your concept we can give you a(n honest) reference.</a:t>
            </a:r>
          </a:p>
        </p:txBody>
      </p:sp>
      <p:pic>
        <p:nvPicPr>
          <p:cNvPr id="5" name="Picture 4" descr="LWT-Logo-09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885113" y="188913"/>
            <a:ext cx="831850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 Box 8"/>
          <p:cNvSpPr txBox="1">
            <a:spLocks noChangeArrowheads="1"/>
          </p:cNvSpPr>
          <p:nvPr/>
        </p:nvSpPr>
        <p:spPr bwMode="auto">
          <a:xfrm>
            <a:off x="0" y="6524625"/>
            <a:ext cx="9144000" cy="366713"/>
          </a:xfrm>
          <a:prstGeom prst="rect">
            <a:avLst/>
          </a:prstGeom>
          <a:solidFill>
            <a:srgbClr val="99CC0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GB" dirty="0"/>
              <a:t>Protecting </a:t>
            </a:r>
            <a:r>
              <a:rPr lang="en-GB" b="1" dirty="0"/>
              <a:t>Wildlife </a:t>
            </a:r>
            <a:r>
              <a:rPr lang="en-GB" dirty="0"/>
              <a:t>for the future</a:t>
            </a:r>
          </a:p>
        </p:txBody>
      </p:sp>
      <p:sp>
        <p:nvSpPr>
          <p:cNvPr id="7" name="Text Box 11"/>
          <p:cNvSpPr txBox="1">
            <a:spLocks noChangeArrowheads="1"/>
          </p:cNvSpPr>
          <p:nvPr/>
        </p:nvSpPr>
        <p:spPr bwMode="auto">
          <a:xfrm>
            <a:off x="0" y="6524625"/>
            <a:ext cx="284321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b="1" dirty="0">
                <a:solidFill>
                  <a:schemeClr val="bg1"/>
                </a:solidFill>
              </a:rPr>
              <a:t>www.lancswt.org.uk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6"/>
          <p:cNvSpPr txBox="1">
            <a:spLocks noChangeArrowheads="1"/>
          </p:cNvSpPr>
          <p:nvPr/>
        </p:nvSpPr>
        <p:spPr bwMode="auto">
          <a:xfrm>
            <a:off x="0" y="0"/>
            <a:ext cx="9144000" cy="1604963"/>
          </a:xfrm>
          <a:prstGeom prst="rect">
            <a:avLst/>
          </a:prstGeom>
          <a:solidFill>
            <a:srgbClr val="99CC0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GB"/>
          </a:p>
          <a:p>
            <a:pPr>
              <a:spcBef>
                <a:spcPct val="50000"/>
              </a:spcBef>
            </a:pPr>
            <a:endParaRPr lang="en-GB"/>
          </a:p>
          <a:p>
            <a:pPr>
              <a:spcBef>
                <a:spcPct val="50000"/>
              </a:spcBef>
            </a:pPr>
            <a:endParaRPr lang="en-GB"/>
          </a:p>
          <a:p>
            <a:pPr>
              <a:spcBef>
                <a:spcPct val="50000"/>
              </a:spcBef>
            </a:pPr>
            <a:endParaRPr lang="en-GB"/>
          </a:p>
        </p:txBody>
      </p:sp>
      <p:pic>
        <p:nvPicPr>
          <p:cNvPr id="5" name="Picture 4" descr="LWT-Logo-09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885113" y="188913"/>
            <a:ext cx="831850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 Box 8"/>
          <p:cNvSpPr txBox="1">
            <a:spLocks noChangeArrowheads="1"/>
          </p:cNvSpPr>
          <p:nvPr/>
        </p:nvSpPr>
        <p:spPr bwMode="auto">
          <a:xfrm>
            <a:off x="0" y="6524625"/>
            <a:ext cx="9144000" cy="366713"/>
          </a:xfrm>
          <a:prstGeom prst="rect">
            <a:avLst/>
          </a:prstGeom>
          <a:solidFill>
            <a:srgbClr val="99CC0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GB" dirty="0"/>
              <a:t>Protecting </a:t>
            </a:r>
            <a:r>
              <a:rPr lang="en-GB" b="1" dirty="0"/>
              <a:t>Wildlife </a:t>
            </a:r>
            <a:r>
              <a:rPr lang="en-GB" dirty="0"/>
              <a:t>for the future</a:t>
            </a:r>
          </a:p>
        </p:txBody>
      </p:sp>
      <p:sp>
        <p:nvSpPr>
          <p:cNvPr id="7" name="Text Box 11"/>
          <p:cNvSpPr txBox="1">
            <a:spLocks noChangeArrowheads="1"/>
          </p:cNvSpPr>
          <p:nvPr/>
        </p:nvSpPr>
        <p:spPr bwMode="auto">
          <a:xfrm>
            <a:off x="0" y="6524625"/>
            <a:ext cx="284321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b="1" dirty="0">
                <a:solidFill>
                  <a:schemeClr val="bg1"/>
                </a:solidFill>
              </a:rPr>
              <a:t>www.lancswt.org.uk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Please, please, please...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Be creative – I want your ideas! Do not take my ideas as any kinds of limits.  </a:t>
            </a:r>
          </a:p>
          <a:p>
            <a:r>
              <a:rPr lang="en-GB" dirty="0" smtClean="0"/>
              <a:t>Remember - Education does not have to come in the form of lessons – no one told taught me obsidian armour is tougher than ebony.</a:t>
            </a:r>
          </a:p>
          <a:p>
            <a:r>
              <a:rPr lang="en-GB" dirty="0" smtClean="0"/>
              <a:t>Feel free to contact me -  </a:t>
            </a:r>
            <a:r>
              <a:rPr lang="en-GB" dirty="0" smtClean="0">
                <a:hlinkClick r:id="rId4"/>
              </a:rPr>
              <a:t>dhassall@lancswt.org.uk</a:t>
            </a:r>
            <a:endParaRPr lang="en-GB" dirty="0" smtClean="0"/>
          </a:p>
          <a:p>
            <a:pPr>
              <a:buNone/>
            </a:pPr>
            <a:r>
              <a:rPr lang="en-GB" dirty="0"/>
              <a:t>	</a:t>
            </a:r>
            <a:r>
              <a:rPr lang="en-GB" dirty="0" smtClean="0"/>
              <a:t>Tel:01204 663754 and ask for Dave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6"/>
          <p:cNvSpPr txBox="1">
            <a:spLocks noChangeArrowheads="1"/>
          </p:cNvSpPr>
          <p:nvPr/>
        </p:nvSpPr>
        <p:spPr bwMode="auto">
          <a:xfrm>
            <a:off x="0" y="0"/>
            <a:ext cx="9144000" cy="1604963"/>
          </a:xfrm>
          <a:prstGeom prst="rect">
            <a:avLst/>
          </a:prstGeom>
          <a:solidFill>
            <a:srgbClr val="99CC0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GB"/>
          </a:p>
          <a:p>
            <a:pPr>
              <a:spcBef>
                <a:spcPct val="50000"/>
              </a:spcBef>
            </a:pPr>
            <a:endParaRPr lang="en-GB"/>
          </a:p>
          <a:p>
            <a:pPr>
              <a:spcBef>
                <a:spcPct val="50000"/>
              </a:spcBef>
            </a:pPr>
            <a:endParaRPr lang="en-GB"/>
          </a:p>
          <a:p>
            <a:pPr>
              <a:spcBef>
                <a:spcPct val="50000"/>
              </a:spcBef>
            </a:pPr>
            <a:endParaRPr lang="en-GB"/>
          </a:p>
        </p:txBody>
      </p:sp>
      <p:pic>
        <p:nvPicPr>
          <p:cNvPr id="5" name="Picture 4" descr="LWT-Logo-09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885113" y="188913"/>
            <a:ext cx="831850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 Box 8"/>
          <p:cNvSpPr txBox="1">
            <a:spLocks noChangeArrowheads="1"/>
          </p:cNvSpPr>
          <p:nvPr/>
        </p:nvSpPr>
        <p:spPr bwMode="auto">
          <a:xfrm>
            <a:off x="0" y="6524625"/>
            <a:ext cx="9144000" cy="366713"/>
          </a:xfrm>
          <a:prstGeom prst="rect">
            <a:avLst/>
          </a:prstGeom>
          <a:solidFill>
            <a:srgbClr val="99CC0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GB" dirty="0"/>
              <a:t>Protecting </a:t>
            </a:r>
            <a:r>
              <a:rPr lang="en-GB" b="1" dirty="0"/>
              <a:t>Wildlife </a:t>
            </a:r>
            <a:r>
              <a:rPr lang="en-GB" dirty="0"/>
              <a:t>for the future</a:t>
            </a:r>
          </a:p>
        </p:txBody>
      </p:sp>
      <p:sp>
        <p:nvSpPr>
          <p:cNvPr id="7" name="Text Box 11"/>
          <p:cNvSpPr txBox="1">
            <a:spLocks noChangeArrowheads="1"/>
          </p:cNvSpPr>
          <p:nvPr/>
        </p:nvSpPr>
        <p:spPr bwMode="auto">
          <a:xfrm>
            <a:off x="0" y="6524625"/>
            <a:ext cx="284321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b="1" dirty="0">
                <a:solidFill>
                  <a:schemeClr val="bg1"/>
                </a:solidFill>
              </a:rPr>
              <a:t>www.lancswt.org.uk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172</TotalTime>
  <Words>408</Words>
  <Application>Microsoft Office PowerPoint</Application>
  <PresentationFormat>On-screen Show (4:3)</PresentationFormat>
  <Paragraphs>108</Paragraphs>
  <Slides>11</Slides>
  <Notes>11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Hello Bolton University Computer Game Development Students</vt:lpstr>
      <vt:lpstr>Who We Are</vt:lpstr>
      <vt:lpstr>What We Do</vt:lpstr>
      <vt:lpstr>Why I am here</vt:lpstr>
      <vt:lpstr>What I would need</vt:lpstr>
      <vt:lpstr>The way ahead</vt:lpstr>
      <vt:lpstr>Benefits for you</vt:lpstr>
      <vt:lpstr>Please, please, please...</vt:lpstr>
      <vt:lpstr>Slide 9</vt:lpstr>
      <vt:lpstr>Slide 10</vt:lpstr>
      <vt:lpstr>Slide 11</vt:lpstr>
    </vt:vector>
  </TitlesOfParts>
  <Company>Acer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Hello</dc:title>
  <dc:creator>tom</dc:creator>
  <cp:lastModifiedBy>tom</cp:lastModifiedBy>
  <cp:revision>29</cp:revision>
  <dcterms:created xsi:type="dcterms:W3CDTF">2011-01-10T15:31:58Z</dcterms:created>
  <dcterms:modified xsi:type="dcterms:W3CDTF">2011-02-09T16:38:54Z</dcterms:modified>
</cp:coreProperties>
</file>