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7FBDF-AB4F-4079-830A-A0A5C2BAD9BE}" type="datetimeFigureOut">
              <a:rPr lang="en-US" smtClean="0"/>
              <a:pPr/>
              <a:t>3/28/2011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D58C4-A670-469E-93F3-AA3F9A94C7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7FBDF-AB4F-4079-830A-A0A5C2BAD9BE}" type="datetimeFigureOut">
              <a:rPr lang="en-US" smtClean="0"/>
              <a:pPr/>
              <a:t>3/28/2011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D58C4-A670-469E-93F3-AA3F9A94C7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7FBDF-AB4F-4079-830A-A0A5C2BAD9BE}" type="datetimeFigureOut">
              <a:rPr lang="en-US" smtClean="0"/>
              <a:pPr/>
              <a:t>3/28/2011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D58C4-A670-469E-93F3-AA3F9A94C7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7FBDF-AB4F-4079-830A-A0A5C2BAD9BE}" type="datetimeFigureOut">
              <a:rPr lang="en-US" smtClean="0"/>
              <a:pPr/>
              <a:t>3/28/2011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D58C4-A670-469E-93F3-AA3F9A94C7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7FBDF-AB4F-4079-830A-A0A5C2BAD9BE}" type="datetimeFigureOut">
              <a:rPr lang="en-US" smtClean="0"/>
              <a:pPr/>
              <a:t>3/28/2011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D58C4-A670-469E-93F3-AA3F9A94C7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7FBDF-AB4F-4079-830A-A0A5C2BAD9BE}" type="datetimeFigureOut">
              <a:rPr lang="en-US" smtClean="0"/>
              <a:pPr/>
              <a:t>3/28/2011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D58C4-A670-469E-93F3-AA3F9A94C7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7FBDF-AB4F-4079-830A-A0A5C2BAD9BE}" type="datetimeFigureOut">
              <a:rPr lang="en-US" smtClean="0"/>
              <a:pPr/>
              <a:t>3/28/2011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D58C4-A670-469E-93F3-AA3F9A94C7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7FBDF-AB4F-4079-830A-A0A5C2BAD9BE}" type="datetimeFigureOut">
              <a:rPr lang="en-US" smtClean="0"/>
              <a:pPr/>
              <a:t>3/28/2011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D58C4-A670-469E-93F3-AA3F9A94C7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7FBDF-AB4F-4079-830A-A0A5C2BAD9BE}" type="datetimeFigureOut">
              <a:rPr lang="en-US" smtClean="0"/>
              <a:pPr/>
              <a:t>3/28/2011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D58C4-A670-469E-93F3-AA3F9A94C7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7FBDF-AB4F-4079-830A-A0A5C2BAD9BE}" type="datetimeFigureOut">
              <a:rPr lang="en-US" smtClean="0"/>
              <a:pPr/>
              <a:t>3/28/2011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D58C4-A670-469E-93F3-AA3F9A94C7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7FBDF-AB4F-4079-830A-A0A5C2BAD9BE}" type="datetimeFigureOut">
              <a:rPr lang="en-US" smtClean="0"/>
              <a:pPr/>
              <a:t>3/28/2011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16D58C4-A670-469E-93F3-AA3F9A94C7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107FBDF-AB4F-4079-830A-A0A5C2BAD9BE}" type="datetimeFigureOut">
              <a:rPr lang="en-US" smtClean="0"/>
              <a:pPr/>
              <a:t>3/28/2011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16D58C4-A670-469E-93F3-AA3F9A94C74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Wheel of Fortune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Proverbs Edition</a:t>
            </a:r>
          </a:p>
          <a:p>
            <a:r>
              <a:rPr lang="en-US" dirty="0" smtClean="0"/>
              <a:t>By Emily </a:t>
            </a:r>
            <a:r>
              <a:rPr lang="en-US" dirty="0" err="1" smtClean="0"/>
              <a:t>Argabright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8953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Scoring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proverbs are worth twenty points.</a:t>
            </a:r>
          </a:p>
          <a:p>
            <a:r>
              <a:rPr lang="en-US" dirty="0" smtClean="0"/>
              <a:t>When stolen from, they are then worth ten points.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05520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Tomorrow makes known to us what tomorrow will bring.</a:t>
            </a:r>
          </a:p>
          <a:p>
            <a:r>
              <a:rPr lang="en-US" dirty="0"/>
              <a:t>Is the meaning?</a:t>
            </a:r>
          </a:p>
          <a:p>
            <a:r>
              <a:rPr lang="en-US" dirty="0"/>
              <a:t>A. We should deal with our problems a day at a time.</a:t>
            </a:r>
          </a:p>
          <a:p>
            <a:r>
              <a:rPr lang="en-US" dirty="0"/>
              <a:t>B. One should not sit around guessing what tomorrow will bring when you will know tomorrow.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58258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2. Do not boast about yourself before performing an event, but after the event</a:t>
            </a:r>
          </a:p>
          <a:p>
            <a:r>
              <a:rPr lang="en-US" dirty="0"/>
              <a:t>Is the meaning?</a:t>
            </a:r>
          </a:p>
          <a:p>
            <a:r>
              <a:rPr lang="en-US" dirty="0"/>
              <a:t>A. People look highly upon others who boast about prior achievements.</a:t>
            </a:r>
          </a:p>
          <a:p>
            <a:r>
              <a:rPr lang="en-US" dirty="0"/>
              <a:t>B. You don’t know what tomorrow brings and how it will affect your situation so you must be prepared for failure.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84320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3. A tree is known by its fruit.</a:t>
            </a:r>
          </a:p>
          <a:p>
            <a:r>
              <a:rPr lang="en-US" dirty="0"/>
              <a:t>Is the meaning?</a:t>
            </a:r>
          </a:p>
          <a:p>
            <a:r>
              <a:rPr lang="en-US" dirty="0"/>
              <a:t>A. People will know you for past accomplishments and good doings.</a:t>
            </a:r>
          </a:p>
          <a:p>
            <a:r>
              <a:rPr lang="en-US" dirty="0"/>
              <a:t>B. Personal possessions are what people are judged on in society.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8580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4. One who enters the forest does not listen to the breaking of the twigs in the brush. </a:t>
            </a:r>
          </a:p>
          <a:p>
            <a:r>
              <a:rPr lang="en-US" dirty="0"/>
              <a:t>Is the meaning?</a:t>
            </a:r>
          </a:p>
          <a:p>
            <a:r>
              <a:rPr lang="en-US" dirty="0"/>
              <a:t>A. People often ignore the way they are hurting nature.</a:t>
            </a:r>
          </a:p>
          <a:p>
            <a:r>
              <a:rPr lang="en-US" dirty="0"/>
              <a:t>B. While focusing on a task at hand one must not get distracted.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99057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5. The bush in which you hide has eyes</a:t>
            </a:r>
          </a:p>
          <a:p>
            <a:r>
              <a:rPr lang="en-US" dirty="0"/>
              <a:t>A.  Make sure you hide your secrets so they are not exposed.</a:t>
            </a:r>
          </a:p>
          <a:p>
            <a:r>
              <a:rPr lang="en-US" dirty="0"/>
              <a:t>People often see your insecurities if you wear a false mask.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64995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6. Great fires erupt from tiny sparks</a:t>
            </a:r>
          </a:p>
          <a:p>
            <a:r>
              <a:rPr lang="en-US" dirty="0"/>
              <a:t>Is the meaning?</a:t>
            </a:r>
          </a:p>
          <a:p>
            <a:r>
              <a:rPr lang="en-US" dirty="0"/>
              <a:t>A. Make sure to be precautious when dealing with fire and putting it out.</a:t>
            </a:r>
          </a:p>
          <a:p>
            <a:r>
              <a:rPr lang="en-US" dirty="0"/>
              <a:t>B. Big quarrels often arouse from small arguments that could be easily settled.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23012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7. A deaf ear is followed by death and an ear that listens is followed by blessings</a:t>
            </a:r>
          </a:p>
          <a:p>
            <a:r>
              <a:rPr lang="en-US" dirty="0"/>
              <a:t>Is the meaning?</a:t>
            </a:r>
          </a:p>
          <a:p>
            <a:r>
              <a:rPr lang="en-US" dirty="0"/>
              <a:t>A. Good things come to those who listen.</a:t>
            </a:r>
          </a:p>
          <a:p>
            <a:r>
              <a:rPr lang="en-US" dirty="0"/>
              <a:t>B. Those who are stubborn when listening to elders will end up physically punished.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937292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8. A debt is not a loss once one knows the debtor</a:t>
            </a:r>
          </a:p>
          <a:p>
            <a:r>
              <a:rPr lang="en-US" dirty="0"/>
              <a:t>Is the meaning?</a:t>
            </a:r>
          </a:p>
          <a:p>
            <a:r>
              <a:rPr lang="en-US" dirty="0"/>
              <a:t>A. When one is generous to a fellow friend no one loses.</a:t>
            </a:r>
          </a:p>
          <a:p>
            <a:r>
              <a:rPr lang="en-US" dirty="0"/>
              <a:t>B. Once one knows where to collect his money he must have faith in that person to repay him.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238327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59</TotalTime>
  <Words>402</Words>
  <Application>Microsoft Office PowerPoint</Application>
  <PresentationFormat>On-screen Show (4:3)</PresentationFormat>
  <Paragraphs>37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Wheel of Fortune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Scoring System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Wheel of Fortune</dc:title>
  <dc:creator>Argabright</dc:creator>
  <cp:lastModifiedBy>wcpss</cp:lastModifiedBy>
  <cp:revision>2</cp:revision>
  <dcterms:created xsi:type="dcterms:W3CDTF">2011-03-28T02:21:44Z</dcterms:created>
  <dcterms:modified xsi:type="dcterms:W3CDTF">2011-03-28T14:28:33Z</dcterms:modified>
</cp:coreProperties>
</file>