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4" r:id="rId2"/>
    <p:sldId id="434" r:id="rId3"/>
    <p:sldId id="435" r:id="rId4"/>
    <p:sldId id="425" r:id="rId5"/>
    <p:sldId id="427" r:id="rId6"/>
    <p:sldId id="430" r:id="rId7"/>
    <p:sldId id="428" r:id="rId8"/>
    <p:sldId id="433" r:id="rId9"/>
    <p:sldId id="436" r:id="rId10"/>
    <p:sldId id="437" r:id="rId11"/>
    <p:sldId id="429" r:id="rId12"/>
    <p:sldId id="440" r:id="rId13"/>
    <p:sldId id="418" r:id="rId14"/>
    <p:sldId id="441" r:id="rId15"/>
    <p:sldId id="439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7E81"/>
    <a:srgbClr val="008E01"/>
    <a:srgbClr val="00FF00"/>
    <a:srgbClr val="800080"/>
    <a:srgbClr val="727995"/>
    <a:srgbClr val="D0D3DC"/>
    <a:srgbClr val="FF8000"/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785" autoAdjust="0"/>
    <p:restoredTop sz="94660"/>
  </p:normalViewPr>
  <p:slideViewPr>
    <p:cSldViewPr>
      <p:cViewPr varScale="1">
        <p:scale>
          <a:sx n="89" d="100"/>
          <a:sy n="89" d="100"/>
        </p:scale>
        <p:origin x="-16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6"/>
  <c:chart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Sheet1!$B$2</c:f>
              <c:strCache>
                <c:ptCount val="1"/>
                <c:pt idx="0">
                  <c:v>Grant Manager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1993</c:v>
                </c:pt>
                <c:pt idx="1">
                  <c:v>1996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</c:numCache>
            </c:numRef>
          </c:cat>
          <c:val>
            <c:numRef>
              <c:f>Sheet1!$B$3:$B$7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Program Analyst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1993</c:v>
                </c:pt>
                <c:pt idx="1">
                  <c:v>1996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</c:numCache>
            </c:numRef>
          </c:cat>
          <c:val>
            <c:numRef>
              <c:f>Sheet1!$C$3:$C$7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Grant Specialist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1993</c:v>
                </c:pt>
                <c:pt idx="1">
                  <c:v>1996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</c:numCache>
            </c:numRef>
          </c:cat>
          <c:val>
            <c:numRef>
              <c:f>Sheet1!$D$3:$D$7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Admin Support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1993</c:v>
                </c:pt>
                <c:pt idx="1">
                  <c:v>1996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</c:numCache>
            </c:numRef>
          </c:cat>
          <c:val>
            <c:numRef>
              <c:f>Sheet1!$E$3:$E$7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shape val="box"/>
        <c:axId val="60811904"/>
        <c:axId val="60813696"/>
        <c:axId val="0"/>
      </c:bar3DChart>
      <c:catAx>
        <c:axId val="60811904"/>
        <c:scaling>
          <c:orientation val="minMax"/>
        </c:scaling>
        <c:axPos val="b"/>
        <c:numFmt formatCode="General" sourceLinked="1"/>
        <c:tickLblPos val="nextTo"/>
        <c:crossAx val="60813696"/>
        <c:crosses val="autoZero"/>
        <c:auto val="1"/>
        <c:lblAlgn val="ctr"/>
        <c:lblOffset val="100"/>
      </c:catAx>
      <c:valAx>
        <c:axId val="60813696"/>
        <c:scaling>
          <c:orientation val="minMax"/>
          <c:max val="8"/>
        </c:scaling>
        <c:axPos val="l"/>
        <c:majorGridlines/>
        <c:numFmt formatCode="General" sourceLinked="1"/>
        <c:tickLblPos val="nextTo"/>
        <c:crossAx val="60811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5080198308546"/>
          <c:y val="0.34348835301837555"/>
          <c:w val="0.34157247010790703"/>
          <c:h val="0.62639435695538448"/>
        </c:manualLayout>
      </c:layout>
    </c:legend>
    <c:plotVisOnly val="1"/>
  </c:chart>
  <c:txPr>
    <a:bodyPr/>
    <a:lstStyle/>
    <a:p>
      <a:pPr>
        <a:defRPr sz="10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title>
      <c:tx>
        <c:rich>
          <a:bodyPr/>
          <a:lstStyle/>
          <a:p>
            <a:pPr>
              <a:defRPr/>
            </a:pPr>
            <a:r>
              <a:rPr lang="en-US" dirty="0"/>
              <a:t>HMEP Grant Funds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Total Alocation</c:v>
                </c:pt>
              </c:strCache>
            </c:strRef>
          </c:tx>
          <c:marker>
            <c:symbol val="none"/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</c:numCache>
            </c:numRef>
          </c:cat>
          <c:val>
            <c:numRef>
              <c:f>Sheet1!$B$2:$B$19</c:f>
              <c:numCache>
                <c:formatCode>_("$"* #,##0.00_);_("$"* \(#,##0.00\);_("$"* "-"??_);_(@_)</c:formatCode>
                <c:ptCount val="18"/>
                <c:pt idx="0">
                  <c:v>11958527</c:v>
                </c:pt>
                <c:pt idx="1">
                  <c:v>8300820</c:v>
                </c:pt>
                <c:pt idx="2">
                  <c:v>5158674</c:v>
                </c:pt>
                <c:pt idx="3">
                  <c:v>6290537</c:v>
                </c:pt>
                <c:pt idx="4">
                  <c:v>6220746</c:v>
                </c:pt>
                <c:pt idx="5">
                  <c:v>6367566</c:v>
                </c:pt>
                <c:pt idx="6">
                  <c:v>8444719</c:v>
                </c:pt>
                <c:pt idx="7">
                  <c:v>12612444</c:v>
                </c:pt>
                <c:pt idx="8">
                  <c:v>12799998</c:v>
                </c:pt>
                <c:pt idx="9">
                  <c:v>13049998</c:v>
                </c:pt>
                <c:pt idx="10">
                  <c:v>13050000</c:v>
                </c:pt>
                <c:pt idx="11">
                  <c:v>13050000</c:v>
                </c:pt>
                <c:pt idx="12">
                  <c:v>13050000</c:v>
                </c:pt>
                <c:pt idx="13">
                  <c:v>13050000</c:v>
                </c:pt>
                <c:pt idx="14">
                  <c:v>12909430</c:v>
                </c:pt>
                <c:pt idx="15">
                  <c:v>26112620</c:v>
                </c:pt>
                <c:pt idx="16">
                  <c:v>26112620</c:v>
                </c:pt>
                <c:pt idx="17">
                  <c:v>26112620</c:v>
                </c:pt>
              </c:numCache>
            </c:numRef>
          </c:val>
        </c:ser>
        <c:marker val="1"/>
        <c:axId val="84159872"/>
        <c:axId val="84178048"/>
      </c:lineChart>
      <c:catAx>
        <c:axId val="841598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84178048"/>
        <c:crosses val="autoZero"/>
        <c:auto val="1"/>
        <c:lblAlgn val="ctr"/>
        <c:lblOffset val="100"/>
      </c:catAx>
      <c:valAx>
        <c:axId val="84178048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841598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States</c:v>
                </c:pt>
              </c:strCache>
            </c:strRef>
          </c:tx>
          <c:spPr>
            <a:solidFill>
              <a:srgbClr val="CC6600"/>
            </a:solidFill>
          </c:spPr>
          <c:cat>
            <c:strRef>
              <c:f>Sheet1!$A$2:$A$16</c:f>
              <c:strCache>
                <c:ptCount val="15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  <c:pt idx="12">
                  <c:v>Oct</c:v>
                </c:pt>
                <c:pt idx="13">
                  <c:v>Nov</c:v>
                </c:pt>
                <c:pt idx="14">
                  <c:v>Dec</c:v>
                </c:pt>
              </c:strCache>
            </c:strRef>
          </c:cat>
          <c:val>
            <c:numRef>
              <c:f>Sheet1!$B$2:$B$16</c:f>
              <c:numCache>
                <c:formatCode>"$"#,##0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156736.4</c:v>
                </c:pt>
                <c:pt idx="4">
                  <c:v>294937.17</c:v>
                </c:pt>
                <c:pt idx="5">
                  <c:v>522405.19</c:v>
                </c:pt>
                <c:pt idx="6">
                  <c:v>689714.12</c:v>
                </c:pt>
                <c:pt idx="7">
                  <c:v>796665.64</c:v>
                </c:pt>
                <c:pt idx="8">
                  <c:v>651067.43000000005</c:v>
                </c:pt>
                <c:pt idx="9">
                  <c:v>1585414.94</c:v>
                </c:pt>
                <c:pt idx="10">
                  <c:v>1000570.03</c:v>
                </c:pt>
                <c:pt idx="11">
                  <c:v>395401.28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Tribes/Territories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  <c:pt idx="12">
                  <c:v>Oct</c:v>
                </c:pt>
                <c:pt idx="13">
                  <c:v>Nov</c:v>
                </c:pt>
                <c:pt idx="14">
                  <c:v>Dec</c:v>
                </c:pt>
              </c:strCache>
            </c:strRef>
          </c:cat>
          <c:val>
            <c:numRef>
              <c:f>Sheet1!$C$2:$C$16</c:f>
              <c:numCache>
                <c:formatCode>"$"#,##0</c:formatCode>
                <c:ptCount val="15"/>
                <c:pt idx="0">
                  <c:v>10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34400</c:v>
                </c:pt>
                <c:pt idx="8">
                  <c:v>109824</c:v>
                </c:pt>
                <c:pt idx="9">
                  <c:v>15760</c:v>
                </c:pt>
                <c:pt idx="10">
                  <c:v>17778.21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Unions (HMIT &amp; IAFF)</c:v>
                </c:pt>
              </c:strCache>
            </c:strRef>
          </c:tx>
          <c:spPr>
            <a:solidFill>
              <a:srgbClr val="00D200"/>
            </a:solidFill>
          </c:spPr>
          <c:cat>
            <c:strRef>
              <c:f>Sheet1!$A$2:$A$16</c:f>
              <c:strCache>
                <c:ptCount val="15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  <c:pt idx="12">
                  <c:v>Oct</c:v>
                </c:pt>
                <c:pt idx="13">
                  <c:v>Nov</c:v>
                </c:pt>
                <c:pt idx="14">
                  <c:v>Dec</c:v>
                </c:pt>
              </c:strCache>
            </c:strRef>
          </c:cat>
          <c:val>
            <c:numRef>
              <c:f>Sheet1!$D$2:$D$16</c:f>
              <c:numCache>
                <c:formatCode>"$"#,##0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147555.44999999998</c:v>
                </c:pt>
                <c:pt idx="4">
                  <c:v>349296.28</c:v>
                </c:pt>
                <c:pt idx="5">
                  <c:v>367821.09</c:v>
                </c:pt>
                <c:pt idx="6">
                  <c:v>405085.51</c:v>
                </c:pt>
                <c:pt idx="7">
                  <c:v>87014.52</c:v>
                </c:pt>
                <c:pt idx="8">
                  <c:v>119809.84</c:v>
                </c:pt>
                <c:pt idx="9">
                  <c:v>0</c:v>
                </c:pt>
                <c:pt idx="10">
                  <c:v>270247.58</c:v>
                </c:pt>
                <c:pt idx="11">
                  <c:v>0</c:v>
                </c:pt>
              </c:numCache>
            </c:numRef>
          </c:val>
        </c:ser>
        <c:shape val="cylinder"/>
        <c:axId val="115995392"/>
        <c:axId val="115996928"/>
        <c:axId val="0"/>
      </c:bar3DChart>
      <c:catAx>
        <c:axId val="115995392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5996928"/>
        <c:crosses val="autoZero"/>
        <c:auto val="1"/>
        <c:lblAlgn val="ctr"/>
        <c:lblOffset val="100"/>
      </c:catAx>
      <c:valAx>
        <c:axId val="115996928"/>
        <c:scaling>
          <c:orientation val="minMax"/>
        </c:scaling>
        <c:axPos val="l"/>
        <c:majorGridlines/>
        <c:numFmt formatCode="&quot;$&quot;#,##0" sourceLinked="1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599539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000" b="0"/>
          </a:pPr>
          <a:endParaRPr lang="en-US"/>
        </a:p>
      </c:txPr>
    </c:legend>
    <c:plotVisOnly val="1"/>
  </c:chart>
  <c:spPr>
    <a:solidFill>
      <a:srgbClr val="FFFFCC"/>
    </a:solidFill>
    <a:ln>
      <a:solidFill>
        <a:srgbClr val="000000"/>
      </a:solidFill>
    </a:ln>
  </c:spPr>
  <c:txPr>
    <a:bodyPr/>
    <a:lstStyle/>
    <a:p>
      <a:pPr>
        <a:defRPr sz="105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States</c:v>
                </c:pt>
              </c:strCache>
            </c:strRef>
          </c:tx>
          <c:spPr>
            <a:ln>
              <a:solidFill>
                <a:srgbClr val="CC6600"/>
              </a:solidFill>
            </a:ln>
          </c:spPr>
          <c:marker>
            <c:spPr>
              <a:solidFill>
                <a:srgbClr val="CC6600"/>
              </a:solidFill>
            </c:spPr>
          </c:marker>
          <c:cat>
            <c:strRef>
              <c:f>Sheet1!$A$2:$A$6</c:f>
              <c:strCache>
                <c:ptCount val="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2.6296756040152549E-2</c:v>
                </c:pt>
                <c:pt idx="1">
                  <c:v>7.4099595001905591E-2</c:v>
                </c:pt>
                <c:pt idx="2">
                  <c:v>0.17440864124184641</c:v>
                </c:pt>
                <c:pt idx="3">
                  <c:v>0.31880155780427427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Tribes/Territories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0.29296612355750695</c:v>
                </c:pt>
                <c:pt idx="3">
                  <c:v>0.36109319931991524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Unions (HMIT &amp; IAFF)</c:v>
                </c:pt>
              </c:strCache>
            </c:strRef>
          </c:tx>
          <c:spPr>
            <a:ln>
              <a:solidFill>
                <a:srgbClr val="00D200"/>
              </a:solidFill>
            </a:ln>
          </c:spPr>
          <c:marker>
            <c:spPr>
              <a:solidFill>
                <a:srgbClr val="00D200"/>
              </a:solidFill>
            </c:spPr>
          </c:marker>
          <c:cat>
            <c:strRef>
              <c:f>Sheet1!$A$2:$A$6</c:f>
              <c:strCache>
                <c:ptCount val="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</c:v>
                </c:pt>
                <c:pt idx="1">
                  <c:v>0.17293456399999999</c:v>
                </c:pt>
                <c:pt idx="2">
                  <c:v>0.29531653800000357</c:v>
                </c:pt>
                <c:pt idx="3">
                  <c:v>0.34936605400000031</c:v>
                </c:pt>
              </c:numCache>
            </c:numRef>
          </c:val>
        </c:ser>
        <c:marker val="1"/>
        <c:axId val="116200960"/>
        <c:axId val="116202880"/>
      </c:lineChart>
      <c:catAx>
        <c:axId val="116200960"/>
        <c:scaling>
          <c:orientation val="minMax"/>
        </c:scaling>
        <c:axPos val="b"/>
        <c:tickLblPos val="nextTo"/>
        <c:crossAx val="116202880"/>
        <c:crosses val="autoZero"/>
        <c:auto val="1"/>
        <c:lblAlgn val="ctr"/>
        <c:lblOffset val="100"/>
      </c:catAx>
      <c:valAx>
        <c:axId val="116202880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162009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255417576114272"/>
          <c:y val="2.5000000000000001E-2"/>
          <c:w val="0.7938128263768357"/>
          <c:h val="0.20413188976377952"/>
        </c:manualLayout>
      </c:layout>
    </c:legend>
    <c:plotVisOnly val="1"/>
  </c:chart>
  <c:spPr>
    <a:solidFill>
      <a:srgbClr val="FFFFCC"/>
    </a:solidFill>
    <a:ln>
      <a:solidFill>
        <a:schemeClr val="tx1"/>
      </a:solidFill>
    </a:ln>
  </c:spPr>
  <c:txPr>
    <a:bodyPr/>
    <a:lstStyle/>
    <a:p>
      <a:pPr>
        <a:defRPr sz="9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</cdr:x>
      <cdr:y>0.0625</cdr:y>
    </cdr:from>
    <cdr:to>
      <cdr:x>0.97778</cdr:x>
      <cdr:y>0.21875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7400" y="152400"/>
          <a:ext cx="1295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Grant Staff</a:t>
          </a:r>
          <a:endParaRPr lang="en-US" sz="1600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t" anchorCtr="0" compatLnSpc="1">
            <a:prstTxWarp prst="textNoShape">
              <a:avLst/>
            </a:prstTxWarp>
          </a:bodyPr>
          <a:lstStyle>
            <a:lvl1pPr defTabSz="93420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t" anchorCtr="0" compatLnSpc="1">
            <a:prstTxWarp prst="textNoShape">
              <a:avLst/>
            </a:prstTxWarp>
          </a:bodyPr>
          <a:lstStyle>
            <a:lvl1pPr algn="r" defTabSz="93420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b" anchorCtr="0" compatLnSpc="1">
            <a:prstTxWarp prst="textNoShape">
              <a:avLst/>
            </a:prstTxWarp>
          </a:bodyPr>
          <a:lstStyle>
            <a:lvl1pPr defTabSz="93420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79" tIns="46689" rIns="93379" bIns="46689" numCol="1" anchor="b" anchorCtr="0" compatLnSpc="1">
            <a:prstTxWarp prst="textNoShape">
              <a:avLst/>
            </a:prstTxWarp>
          </a:bodyPr>
          <a:lstStyle>
            <a:lvl1pPr algn="r" defTabSz="934201">
              <a:defRPr sz="1200"/>
            </a:lvl1pPr>
          </a:lstStyle>
          <a:p>
            <a:pPr>
              <a:defRPr/>
            </a:pPr>
            <a:fld id="{5A776F5E-FDEA-49BB-9FEF-4903758091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52" tIns="47577" rIns="95152" bIns="47577" numCol="1" anchor="t" anchorCtr="0" compatLnSpc="1">
            <a:prstTxWarp prst="textNoShape">
              <a:avLst/>
            </a:prstTxWarp>
          </a:bodyPr>
          <a:lstStyle>
            <a:lvl1pPr defTabSz="95182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52" tIns="47577" rIns="95152" bIns="47577" numCol="1" anchor="t" anchorCtr="0" compatLnSpc="1">
            <a:prstTxWarp prst="textNoShape">
              <a:avLst/>
            </a:prstTxWarp>
          </a:bodyPr>
          <a:lstStyle>
            <a:lvl1pPr algn="r" defTabSz="95182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52" tIns="47577" rIns="95152" bIns="47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52" tIns="47577" rIns="95152" bIns="47577" numCol="1" anchor="b" anchorCtr="0" compatLnSpc="1">
            <a:prstTxWarp prst="textNoShape">
              <a:avLst/>
            </a:prstTxWarp>
          </a:bodyPr>
          <a:lstStyle>
            <a:lvl1pPr defTabSz="95182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6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52" tIns="47577" rIns="95152" bIns="47577" numCol="1" anchor="b" anchorCtr="0" compatLnSpc="1">
            <a:prstTxWarp prst="textNoShape">
              <a:avLst/>
            </a:prstTxWarp>
          </a:bodyPr>
          <a:lstStyle>
            <a:lvl1pPr algn="r" defTabSz="951827">
              <a:defRPr sz="1200"/>
            </a:lvl1pPr>
          </a:lstStyle>
          <a:p>
            <a:pPr>
              <a:defRPr/>
            </a:pPr>
            <a:fld id="{613164BE-D8A0-4884-AAD6-71F3E61B19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D64B4C-22E3-412E-8FA1-E2FB032411A4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3D0C96A7-1770-46BB-B8D0-36977F8BB306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F6C332BC-0A90-44AC-8BE0-E78E651A5595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617A1F45-4C28-4F07-8A21-A766C1886FBB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6749D872-158B-4F94-B896-2C8B64CA2623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D524F82E-8877-46FB-A678-96138E09E542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94B42710-197B-4AB9-A80D-33FBD7889AE7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222D5A41-B9A6-45EE-82A8-9B4F215DFE5D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2651C944-A94D-458E-B00F-03697EDB6713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806BB1D9-3A23-499C-8594-CED5020A0212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D1FDAEFA-068E-4AC2-9716-1E6F2910C524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- </a:t>
            </a:r>
            <a:fld id="{B0CE8516-F2B0-4B89-B8FC-F37A5E4ABD3E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727995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27" descr="PipePlac_duo10TopBottRed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050" y="0"/>
            <a:ext cx="92138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95400"/>
            <a:ext cx="8229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09800"/>
            <a:ext cx="8229600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305550"/>
            <a:ext cx="990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dirty="0"/>
              <a:t>- </a:t>
            </a:r>
            <a:fld id="{8C38710F-6563-4354-A332-75CABF9D8724}" type="slidenum">
              <a:rPr lang="en-US"/>
              <a:pPr>
                <a:defRPr/>
              </a:pPr>
              <a:t>‹#›</a:t>
            </a:fld>
            <a:r>
              <a:rPr lang="en-US" dirty="0"/>
              <a:t> -</a:t>
            </a:r>
          </a:p>
        </p:txBody>
      </p:sp>
      <p:sp>
        <p:nvSpPr>
          <p:cNvPr id="1045" name="Freeform 21"/>
          <p:cNvSpPr>
            <a:spLocks/>
          </p:cNvSpPr>
          <p:nvPr/>
        </p:nvSpPr>
        <p:spPr bwMode="auto">
          <a:xfrm>
            <a:off x="0" y="558800"/>
            <a:ext cx="9144000" cy="423863"/>
          </a:xfrm>
          <a:custGeom>
            <a:avLst/>
            <a:gdLst/>
            <a:ahLst/>
            <a:cxnLst>
              <a:cxn ang="0">
                <a:pos x="0" y="60"/>
              </a:cxn>
              <a:cxn ang="0">
                <a:pos x="384" y="200"/>
              </a:cxn>
              <a:cxn ang="0">
                <a:pos x="969" y="243"/>
              </a:cxn>
              <a:cxn ang="0">
                <a:pos x="1539" y="207"/>
              </a:cxn>
              <a:cxn ang="0">
                <a:pos x="3171" y="9"/>
              </a:cxn>
              <a:cxn ang="0">
                <a:pos x="4821" y="99"/>
              </a:cxn>
              <a:cxn ang="0">
                <a:pos x="5760" y="267"/>
              </a:cxn>
            </a:cxnLst>
            <a:rect l="0" t="0" r="r" b="b"/>
            <a:pathLst>
              <a:path w="5760" h="267">
                <a:moveTo>
                  <a:pt x="0" y="60"/>
                </a:moveTo>
                <a:cubicBezTo>
                  <a:pt x="64" y="112"/>
                  <a:pt x="223" y="170"/>
                  <a:pt x="384" y="200"/>
                </a:cubicBezTo>
                <a:cubicBezTo>
                  <a:pt x="545" y="230"/>
                  <a:pt x="780" y="249"/>
                  <a:pt x="969" y="243"/>
                </a:cubicBezTo>
                <a:cubicBezTo>
                  <a:pt x="1158" y="237"/>
                  <a:pt x="1182" y="246"/>
                  <a:pt x="1539" y="207"/>
                </a:cubicBezTo>
                <a:cubicBezTo>
                  <a:pt x="1896" y="168"/>
                  <a:pt x="2579" y="0"/>
                  <a:pt x="3171" y="9"/>
                </a:cubicBezTo>
                <a:cubicBezTo>
                  <a:pt x="3763" y="18"/>
                  <a:pt x="4382" y="54"/>
                  <a:pt x="4821" y="99"/>
                </a:cubicBezTo>
                <a:cubicBezTo>
                  <a:pt x="5260" y="144"/>
                  <a:pt x="5589" y="210"/>
                  <a:pt x="5760" y="267"/>
                </a:cubicBezTo>
              </a:path>
            </a:pathLst>
          </a:custGeom>
          <a:noFill/>
          <a:ln w="22225" cmpd="sng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4" name="Picture 2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</a:blip>
          <a:srcRect r="63725" b="66092"/>
          <a:stretch>
            <a:fillRect/>
          </a:stretch>
        </p:blipFill>
        <p:spPr bwMode="auto">
          <a:xfrm>
            <a:off x="149225" y="177800"/>
            <a:ext cx="43815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508000" y="142875"/>
            <a:ext cx="15875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utura Lt BT" pitchFamily="34" charset="0"/>
              </a:rPr>
              <a:t>U.S. Department of Transportation</a:t>
            </a:r>
          </a:p>
          <a:p>
            <a:pPr>
              <a:lnSpc>
                <a:spcPts val="900"/>
              </a:lnSpc>
              <a:spcBef>
                <a:spcPts val="200"/>
              </a:spcBef>
              <a:defRPr/>
            </a:pPr>
            <a:r>
              <a:rPr lang="en-US" sz="700" dirty="0">
                <a:solidFill>
                  <a:schemeClr val="bg1"/>
                </a:solidFill>
                <a:latin typeface="Futura Md BT" pitchFamily="34" charset="0"/>
              </a:rPr>
              <a:t>Pipeline and Hazardous Materials </a:t>
            </a:r>
            <a:br>
              <a:rPr lang="en-US" sz="700" dirty="0">
                <a:solidFill>
                  <a:schemeClr val="bg1"/>
                </a:solidFill>
                <a:latin typeface="Futura Md BT" pitchFamily="34" charset="0"/>
              </a:rPr>
            </a:br>
            <a:r>
              <a:rPr lang="en-US" sz="700" dirty="0">
                <a:solidFill>
                  <a:schemeClr val="bg1"/>
                </a:solidFill>
                <a:latin typeface="Futura Md BT" pitchFamily="34" charset="0"/>
              </a:rPr>
              <a:t>Safety Administration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000099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rgbClr val="000099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lr>
          <a:srgbClr val="000099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lr>
          <a:srgbClr val="000099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lr>
          <a:srgbClr val="000099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0"/>
        </a:spcBef>
        <a:spcAft>
          <a:spcPct val="0"/>
        </a:spcAft>
        <a:buClr>
          <a:srgbClr val="000099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0"/>
        </a:spcBef>
        <a:spcAft>
          <a:spcPct val="0"/>
        </a:spcAft>
        <a:buClr>
          <a:srgbClr val="000099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0"/>
        </a:spcBef>
        <a:spcAft>
          <a:spcPct val="0"/>
        </a:spcAft>
        <a:buClr>
          <a:srgbClr val="000099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0"/>
        </a:spcBef>
        <a:spcAft>
          <a:spcPct val="0"/>
        </a:spcAft>
        <a:buClr>
          <a:srgbClr val="000099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fsrs.gov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rs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msa.dot.gov/hazmat/grants" TargetMode="External"/><Relationship Id="rId2" Type="http://schemas.openxmlformats.org/officeDocument/2006/relationships/hyperlink" Target="mailto:HMEP.Grants@dot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tcapp.phmsa.dot.gov/phh/PHH-50/Shared%20Documents/Forms/AllItems.aspx?RootFolder=/phh/PHH-50/Shared%20Documents/PHMSA%20Grants/10-11%20Grant%20Cycle/10-11%20Grants.gov%20Applications/HMIT/IAM%20Corp&amp;FolderCTID=&amp;View=%7b2B823DAA-BC9E-4F2C-8EDE-B69614B2F858%7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tcapp.phmsa.dot.gov/phh/PHH-50/Shared%20Documents/Forms/AllItems.aspx?RootFolder=/phh/PHH-50/Shared%20Documents/PHMSA%20Grants/10-11%20Grant%20Cycle/10-11%20Grants.gov%20Applications/HMIT/National%20Labor%20College&amp;FolderCTID=&amp;View=%7b2B823DAA-BC9E-4F2C-8EDE-B69614B2F858%7d" TargetMode="External"/><Relationship Id="rId5" Type="http://schemas.openxmlformats.org/officeDocument/2006/relationships/hyperlink" Target="http://tcapp.phmsa.dot.gov/phh/PHH-50/Shared%20Documents/Forms/AllItems.aspx?RootFolder=/phh/PHH-50/Shared%20Documents/PHMSA%20Grants/10-11%20Grant%20Cycle/10-11%20Grants.gov%20Applications/HMIT/Int.%20Chemical%20Workers%20Union&amp;FolderCTID=&amp;View=%7b2B823DAA-BC9E-4F2C-8EDE-B69614B2F858%7d" TargetMode="External"/><Relationship Id="rId4" Type="http://schemas.openxmlformats.org/officeDocument/2006/relationships/hyperlink" Target="http://tcapp.phmsa.dot.gov/phh/PHH-50/Shared%20Documents/Forms/AllItems.aspx?RootFolder=/phh/PHH-50/Shared%20Documents/PHMSA%20Grants/10-11%20Grant%20Cycle/10-11%20Grants.gov%20Applications/HMIT/Int.%20Brotherhood%20of%20Teamsters&amp;FolderCTID=&amp;View=%7b2B823DAA-BC9E-4F2C-8EDE-B69614B2F858%7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itehouse.gov/omb/grants_forms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azmatgrants.phmsa.dot.gov/" TargetMode="External"/><Relationship Id="rId2" Type="http://schemas.openxmlformats.org/officeDocument/2006/relationships/hyperlink" Target="http://www.phmsa.dot.gov/hazmat/gra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C:\Documents and Settings\kyra.stewart\Local Settings\Temporary Internet Files\Content.IE5\09AF0LIV\MP90031679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810000"/>
            <a:ext cx="2316429" cy="14931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81750"/>
            <a:ext cx="990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- </a:t>
            </a:r>
            <a:fld id="{F347B3C7-FA6B-421F-97AE-961F06E49DCD}" type="slidenum">
              <a:rPr lang="en-US"/>
              <a:pPr>
                <a:defRPr/>
              </a:pPr>
              <a:t>1</a:t>
            </a:fld>
            <a:r>
              <a:rPr lang="en-US" dirty="0"/>
              <a:t> -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HMEP Grant Program Webinar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Hazmat Grant Participants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13</a:t>
            </a:r>
            <a:r>
              <a:rPr 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2010</a:t>
            </a:r>
          </a:p>
        </p:txBody>
      </p:sp>
      <p:pic>
        <p:nvPicPr>
          <p:cNvPr id="1039" name="Picture 15" descr="C:\Documents and Settings\kyra.stewart\Local Settings\Temporary Internet Files\Content.IE5\U3M3GPGV\MP90031635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4953000"/>
            <a:ext cx="1905843" cy="1545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40" name="Picture 16" descr="C:\Documents and Settings\kyra.stewart\Local Settings\Temporary Internet Files\Content.IE5\09AF0LIV\MP900400632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7494" y="4572000"/>
            <a:ext cx="1143000" cy="1429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8" name="Picture 14" descr="C:\Documents and Settings\kyra.stewart\Local Settings\Temporary Internet Files\Content.IE5\0D2LS5OV\MP900438629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77494" y="5562600"/>
            <a:ext cx="1143000" cy="1005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731838"/>
          </a:xfrm>
        </p:spPr>
        <p:txBody>
          <a:bodyPr/>
          <a:lstStyle/>
          <a:p>
            <a:r>
              <a:rPr lang="en-US" dirty="0" smtClean="0"/>
              <a:t>Data Entry Tool – Submission Form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FF9B13CD-D70C-45E6-BA98-2AE9B5C678F5}" type="slidenum">
              <a:rPr lang="en-US" smtClean="0"/>
              <a:pPr>
                <a:defRPr/>
              </a:pPr>
              <a:t>10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81200"/>
            <a:ext cx="8229600" cy="44196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endParaRPr lang="en-US" kern="0" dirty="0">
              <a:latin typeface="+mn-lt"/>
            </a:endParaRPr>
          </a:p>
        </p:txBody>
      </p:sp>
      <p:pic>
        <p:nvPicPr>
          <p:cNvPr id="512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7543800" cy="5160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FFATA for the Sub-Grantee</a:t>
            </a:r>
          </a:p>
          <a:p>
            <a:pPr lvl="1">
              <a:buNone/>
            </a:pPr>
            <a:r>
              <a:rPr lang="en-US" b="1" dirty="0" smtClean="0">
                <a:hlinkClick r:id="rId2"/>
              </a:rPr>
              <a:t>www.FSRS.gov</a:t>
            </a:r>
            <a:endParaRPr lang="en-US" dirty="0" smtClean="0"/>
          </a:p>
          <a:p>
            <a:r>
              <a:rPr lang="en-US" dirty="0" smtClean="0"/>
              <a:t>DOT Payment System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D7E81"/>
                </a:solidFill>
              </a:rPr>
              <a:t>iSupplier</a:t>
            </a:r>
          </a:p>
          <a:p>
            <a:r>
              <a:rPr lang="en-US" dirty="0" smtClean="0"/>
              <a:t>Updated Final Report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6749D872-158B-4F94-B896-2C8B64CA2623}" type="slidenum">
              <a:rPr lang="en-US" smtClean="0"/>
              <a:pPr>
                <a:defRPr/>
              </a:pPr>
              <a:t>11</a:t>
            </a:fld>
            <a:r>
              <a:rPr lang="en-US" dirty="0" smtClean="0"/>
              <a:t> -</a:t>
            </a:r>
            <a:endParaRPr lang="en-US" dirty="0"/>
          </a:p>
        </p:txBody>
      </p:sp>
      <p:pic>
        <p:nvPicPr>
          <p:cNvPr id="3075" name="Picture 3" descr="C:\Documents and Settings\kyra.stewart\Local Settings\Temporary Internet Files\Content.IE5\G167G9MV\MP90017488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743200"/>
            <a:ext cx="2057400" cy="3086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Sub-Grant Award Reporting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8759B0EA-CB49-4AF2-9D9C-5229C874CCCB}" type="slidenum">
              <a:rPr lang="en-US" smtClean="0"/>
              <a:pPr>
                <a:defRPr/>
              </a:pPr>
              <a:t>12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05000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endParaRPr lang="en-US" sz="2000" kern="0" dirty="0">
              <a:latin typeface="+mn-lt"/>
            </a:endParaRPr>
          </a:p>
          <a:p>
            <a:pPr marL="342900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Due to the FFATA mandates, OMB is requiring federal grant reporting data to include information concerning sub-grant awards</a:t>
            </a:r>
          </a:p>
          <a:p>
            <a:pPr marL="342900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Prime awardees will be required to:</a:t>
            </a:r>
          </a:p>
          <a:p>
            <a:pPr marL="800100" lvl="1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report first-tier sub-awards associated with Federal contracts and grants as of Oct. 1</a:t>
            </a:r>
            <a:r>
              <a:rPr lang="en-US" sz="2000" kern="0" baseline="30000" dirty="0">
                <a:latin typeface="+mn-lt"/>
              </a:rPr>
              <a:t>st</a:t>
            </a:r>
            <a:r>
              <a:rPr lang="en-US" sz="2000" kern="0" dirty="0">
                <a:latin typeface="+mn-lt"/>
              </a:rPr>
              <a:t>, 2010</a:t>
            </a:r>
          </a:p>
          <a:p>
            <a:pPr marL="800100" lvl="1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Report executive compensation for new Federal contracts and grants as of Oct. 1</a:t>
            </a:r>
            <a:r>
              <a:rPr lang="en-US" sz="2000" kern="0" baseline="30000" dirty="0">
                <a:latin typeface="+mn-lt"/>
              </a:rPr>
              <a:t>st</a:t>
            </a:r>
            <a:r>
              <a:rPr lang="en-US" sz="2000" kern="0" dirty="0">
                <a:latin typeface="+mn-lt"/>
              </a:rPr>
              <a:t>, 2010 (exceptions on next slide)</a:t>
            </a:r>
          </a:p>
          <a:p>
            <a:pPr marL="800100" lvl="1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Register in the Central Contractor Registration (CCR) system, using the same DUNS under which the grant was awarded</a:t>
            </a:r>
          </a:p>
          <a:p>
            <a:pPr marL="342900" indent="-342900" eaLnBrk="0" hangingPunct="0">
              <a:spcBef>
                <a:spcPct val="50000"/>
              </a:spcBef>
              <a:buClr>
                <a:srgbClr val="000099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</a:rPr>
              <a:t>Sub-Grantees are required to provide the information within 30 days of their award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1242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400" y="55626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731838"/>
          </a:xfrm>
        </p:spPr>
        <p:txBody>
          <a:bodyPr/>
          <a:lstStyle/>
          <a:p>
            <a:r>
              <a:rPr lang="en-US" dirty="0" smtClean="0"/>
              <a:t>Guidance for Sub-Award and Executive Compensation Reporting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876800"/>
          </a:xfrm>
        </p:spPr>
        <p:txBody>
          <a:bodyPr/>
          <a:lstStyle/>
          <a:p>
            <a:r>
              <a:rPr lang="en-US" sz="1200" b="1" dirty="0" smtClean="0"/>
              <a:t>Sub-Awardee data will be gathered by the Prime Awardee and submitted to </a:t>
            </a:r>
            <a:r>
              <a:rPr lang="en-US" sz="1200" b="1" dirty="0" smtClean="0">
                <a:hlinkClick r:id="rId2"/>
              </a:rPr>
              <a:t>www.FSRS.gov</a:t>
            </a:r>
            <a:r>
              <a:rPr lang="en-US" sz="1200" b="1" dirty="0" smtClean="0"/>
              <a:t>. </a:t>
            </a:r>
            <a:br>
              <a:rPr lang="en-US" sz="1200" b="1" dirty="0" smtClean="0"/>
            </a:br>
            <a:r>
              <a:rPr lang="en-US" sz="1200" b="1" dirty="0" smtClean="0"/>
              <a:t>The data that will be gathered will include:</a:t>
            </a:r>
          </a:p>
          <a:p>
            <a:pPr lvl="1"/>
            <a:r>
              <a:rPr lang="en-US" sz="1200" b="1" dirty="0" smtClean="0"/>
              <a:t>Name of entity receiving award</a:t>
            </a:r>
          </a:p>
          <a:p>
            <a:pPr lvl="1"/>
            <a:r>
              <a:rPr lang="en-US" sz="1200" b="1" dirty="0" smtClean="0"/>
              <a:t>Amount of award</a:t>
            </a:r>
          </a:p>
          <a:p>
            <a:pPr lvl="1"/>
            <a:r>
              <a:rPr lang="en-US" sz="1200" b="1" dirty="0" smtClean="0"/>
              <a:t>Award information including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Transaction type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Funding agency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NAICS code or CFDA number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Program Source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Descriptive award title</a:t>
            </a:r>
          </a:p>
          <a:p>
            <a:pPr lvl="1"/>
            <a:r>
              <a:rPr lang="en-US" sz="1200" b="1" dirty="0" smtClean="0"/>
              <a:t>Location of entity receiving award</a:t>
            </a:r>
          </a:p>
          <a:p>
            <a:pPr lvl="1"/>
            <a:r>
              <a:rPr lang="en-US" sz="1200" b="1" dirty="0" smtClean="0"/>
              <a:t>Primary location of Performance, including city, State, and congressional district</a:t>
            </a:r>
          </a:p>
          <a:p>
            <a:pPr lvl="1"/>
            <a:r>
              <a:rPr lang="en-US" sz="1200" b="1" dirty="0" smtClean="0"/>
              <a:t>Unique identifier (DUNS #) of entity receiving award and the parent entity (if applicable)</a:t>
            </a:r>
          </a:p>
          <a:p>
            <a:pPr lvl="1"/>
            <a:r>
              <a:rPr lang="en-US" sz="1200" b="1" dirty="0" smtClean="0"/>
              <a:t>Names and total compensation of the five (5) most highly compensated officers, </a:t>
            </a:r>
            <a:r>
              <a:rPr lang="en-US" sz="1200" b="1" dirty="0" smtClean="0">
                <a:solidFill>
                  <a:srgbClr val="FF0000"/>
                </a:solidFill>
              </a:rPr>
              <a:t>IF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The entity in the preceding fiscal year received 80 percent or more of its annual gross revenues in Federal awards , and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The entity received $25,000,000 or more in annual gross revenues from Federal awards, and</a:t>
            </a:r>
          </a:p>
          <a:p>
            <a:pPr lvl="2">
              <a:spcBef>
                <a:spcPts val="300"/>
              </a:spcBef>
            </a:pPr>
            <a:r>
              <a:rPr lang="en-US" sz="1200" dirty="0" smtClean="0"/>
              <a:t>The public does not have access to this information through periodic reports filed with the SEC or IRS.</a:t>
            </a:r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A9B42444-FB7A-4F25-851B-B68EB352E087}" type="slidenum">
              <a:rPr lang="en-US" smtClean="0"/>
              <a:pPr>
                <a:defRPr/>
              </a:pPr>
              <a:t>13</a:t>
            </a:fld>
            <a:r>
              <a:rPr lang="en-US" dirty="0" smtClean="0"/>
              <a:t> 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08038"/>
          </a:xfrm>
        </p:spPr>
        <p:txBody>
          <a:bodyPr/>
          <a:lstStyle/>
          <a:p>
            <a:r>
              <a:rPr lang="en-US" sz="2800" dirty="0" smtClean="0"/>
              <a:t>‘09-’10 Hazmat Grant Disbursements</a:t>
            </a:r>
            <a:endParaRPr lang="en-US" sz="28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724400" cy="269875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1200" dirty="0" smtClean="0"/>
              <a:t>Grant Funds Utilized</a:t>
            </a:r>
            <a:endParaRPr lang="en-US" sz="10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</p:nvPr>
        </p:nvGraphicFramePr>
        <p:xfrm>
          <a:off x="457200" y="1828800"/>
          <a:ext cx="47244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>
          <a:xfrm>
            <a:off x="5334000" y="1524000"/>
            <a:ext cx="3355975" cy="269875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1200" dirty="0" smtClean="0"/>
              <a:t>Percent Utilized</a:t>
            </a:r>
            <a:endParaRPr lang="en-US" sz="12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5334000" y="1828800"/>
          <a:ext cx="3355975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fld id="{5499DA12-2216-4036-9D59-2307DD914E46}" type="slidenum">
              <a:rPr lang="en-US" smtClean="0"/>
              <a:pPr/>
              <a:t>14</a:t>
            </a:fld>
            <a:r>
              <a:rPr lang="en-US" dirty="0" smtClean="0"/>
              <a:t> -</a:t>
            </a:r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quarter" idx="4294967295"/>
          </p:nvPr>
        </p:nvGraphicFramePr>
        <p:xfrm>
          <a:off x="1219200" y="5029200"/>
          <a:ext cx="670560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120"/>
                <a:gridCol w="1341120"/>
                <a:gridCol w="1341120"/>
                <a:gridCol w="1539240"/>
                <a:gridCol w="1143000"/>
              </a:tblGrid>
              <a:tr h="310342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Qtr</a:t>
                      </a:r>
                      <a:r>
                        <a:rPr lang="en-US" sz="900" b="1" baseline="0" dirty="0" smtClean="0"/>
                        <a:t> (FY10)</a:t>
                      </a:r>
                      <a:endParaRPr lang="en-US" sz="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States</a:t>
                      </a:r>
                    </a:p>
                    <a:p>
                      <a:pPr algn="ctr"/>
                      <a:r>
                        <a:rPr lang="en-US" sz="900" b="1" dirty="0" smtClean="0"/>
                        <a:t>($15M Allocated)</a:t>
                      </a:r>
                      <a:endParaRPr lang="en-US" sz="9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Tribes</a:t>
                      </a:r>
                      <a:r>
                        <a:rPr lang="en-US" sz="900" b="1" baseline="0" dirty="0" smtClean="0"/>
                        <a:t>/Territories ($.49M Allocated)</a:t>
                      </a:r>
                      <a:endParaRPr lang="en-US" sz="9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Unions</a:t>
                      </a:r>
                      <a:r>
                        <a:rPr lang="en-US" sz="900" b="1" baseline="0" dirty="0" smtClean="0"/>
                        <a:t> (HMIT/IAFF)</a:t>
                      </a:r>
                    </a:p>
                    <a:p>
                      <a:pPr algn="ctr"/>
                      <a:r>
                        <a:rPr lang="en-US" sz="900" b="1" dirty="0" smtClean="0"/>
                        <a:t>($5M Allocated)</a:t>
                      </a:r>
                      <a:endParaRPr lang="en-US" sz="9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Total Utilized</a:t>
                      </a:r>
                      <a:endParaRPr lang="en-US" sz="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Q1</a:t>
                      </a:r>
                      <a:endParaRPr lang="en-US" sz="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$535,846.00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$0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$0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$535,846.00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Q2</a:t>
                      </a:r>
                      <a:endParaRPr lang="en-US" sz="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$974,072.76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$0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$864,672.82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$1,838,745.58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Q3</a:t>
                      </a:r>
                      <a:endParaRPr lang="en-US" sz="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$2,043,986.39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$144,224.00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$611,909.87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$2,800,120.26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Q4</a:t>
                      </a:r>
                      <a:endParaRPr lang="en-US" sz="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$2,942,278.18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$33,538.21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$270,247.58</a:t>
                      </a:r>
                      <a:endParaRPr lang="en-US" sz="90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$3,212,525.76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Q1</a:t>
                      </a:r>
                      <a:endParaRPr lang="en-US" sz="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N/A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N/A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N/A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N/A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9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Total Utilized</a:t>
                      </a:r>
                      <a:endParaRPr lang="en-US" sz="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$6,496,183.33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$177,762.21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$2,746,830.27</a:t>
                      </a:r>
                      <a:endParaRPr lang="en-US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$9,420,775.81</a:t>
                      </a:r>
                      <a:endParaRPr lang="en-US" sz="9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5943600" y="2667000"/>
            <a:ext cx="2286000" cy="1588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7391400" cy="4023360"/>
          </a:xfrm>
        </p:spPr>
        <p:txBody>
          <a:bodyPr/>
          <a:lstStyle/>
          <a:p>
            <a:pPr lvl="4" algn="ctr">
              <a:buNone/>
            </a:pPr>
            <a:r>
              <a:rPr lang="en-US" dirty="0" smtClean="0">
                <a:hlinkClick r:id="rId2"/>
              </a:rPr>
              <a:t>HMEP.Grants@dot.gov</a:t>
            </a:r>
            <a:endParaRPr lang="en-US" dirty="0" smtClean="0"/>
          </a:p>
          <a:p>
            <a:pPr lvl="4" algn="ctr">
              <a:buNone/>
            </a:pPr>
            <a:r>
              <a:rPr lang="en-US" dirty="0" smtClean="0">
                <a:hlinkClick r:id="rId3"/>
              </a:rPr>
              <a:t>www.phmsa.dot.gov/hazmat/grants</a:t>
            </a:r>
            <a:endParaRPr lang="en-US" dirty="0" smtClean="0"/>
          </a:p>
          <a:p>
            <a:pPr lvl="4" algn="ctr">
              <a:buNone/>
            </a:pPr>
            <a:r>
              <a:rPr lang="en-US" dirty="0" smtClean="0"/>
              <a:t>   (202)366-1109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6749D872-158B-4F94-B896-2C8B64CA2623}" type="slidenum">
              <a:rPr lang="en-US" smtClean="0"/>
              <a:pPr>
                <a:defRPr/>
              </a:pPr>
              <a:t>15</a:t>
            </a:fld>
            <a:r>
              <a:rPr lang="en-US" dirty="0" smtClean="0"/>
              <a:t> -</a:t>
            </a:r>
            <a:endParaRPr lang="en-US" dirty="0"/>
          </a:p>
        </p:txBody>
      </p:sp>
      <p:pic>
        <p:nvPicPr>
          <p:cNvPr id="5" name="Picture 4" descr="C:\Documents and Settings\kyra.stewart\Local Settings\Temporary Internet Files\Content.IE5\U3M3GPGV\MM900223755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4038600"/>
            <a:ext cx="1905000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2651C944-A94D-458E-B00F-03697EDB6713}" type="slidenum">
              <a:rPr lang="en-US" smtClean="0"/>
              <a:pPr>
                <a:defRPr/>
              </a:pPr>
              <a:t>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295400"/>
            <a:ext cx="8229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Grant Program History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7924800" y="6305550"/>
            <a:ext cx="990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</a:t>
            </a:r>
            <a:fld id="{2651C944-A94D-458E-B00F-03697EDB67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-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4191000"/>
          <a:ext cx="3429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2209800" y="1905000"/>
          <a:ext cx="6705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2" descr="C:\Documents and Settings\kyra.stewart\Local Settings\Temporary Internet Files\Content.IE5\WX6RC5UJ\MP900446999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4876800"/>
            <a:ext cx="2170005" cy="1447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239000" y="2362200"/>
            <a:ext cx="1407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$26.1 Million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2651C944-A94D-458E-B00F-03697EDB6713}" type="slidenum">
              <a:rPr lang="en-US" smtClean="0"/>
              <a:pPr>
                <a:defRPr/>
              </a:pPr>
              <a:t>3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295400"/>
            <a:ext cx="8229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Grant Personnel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7924800" y="6305550"/>
            <a:ext cx="990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</a:t>
            </a:r>
            <a:fld id="{2651C944-A94D-458E-B00F-03697EDB67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-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514600"/>
            <a:ext cx="7543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Charles Rogoff, 	HMEP Grant Manager</a:t>
            </a:r>
          </a:p>
          <a:p>
            <a:endParaRPr lang="en-US" sz="2000" b="1" dirty="0" smtClean="0">
              <a:latin typeface="Book Antiqua" pitchFamily="18" charset="0"/>
              <a:cs typeface="Arial" pitchFamily="34" charset="0"/>
            </a:endParaRP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Windy Hamilton,	Sr. Grant Specialist</a:t>
            </a: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Crystal Catlett,		Grant Specialist</a:t>
            </a: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Suezett Edwards,	Grant Specialist</a:t>
            </a: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Andre White, 		Grant Specialist </a:t>
            </a: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Lisa Reichenbacher,	Grant Specialist</a:t>
            </a:r>
          </a:p>
          <a:p>
            <a:endParaRPr lang="en-US" sz="2000" b="1" dirty="0" smtClean="0">
              <a:latin typeface="Book Antiqua" pitchFamily="18" charset="0"/>
              <a:cs typeface="Arial" pitchFamily="34" charset="0"/>
            </a:endParaRP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Kyra Stewart,		Sr. HMEP Grant Program Analyst</a:t>
            </a:r>
          </a:p>
          <a:p>
            <a:endParaRPr lang="en-US" sz="2000" b="1" dirty="0" smtClean="0">
              <a:latin typeface="Book Antiqua" pitchFamily="18" charset="0"/>
              <a:cs typeface="Arial" pitchFamily="34" charset="0"/>
            </a:endParaRPr>
          </a:p>
          <a:p>
            <a:r>
              <a:rPr lang="en-US" sz="2000" b="1" dirty="0" smtClean="0">
                <a:latin typeface="Book Antiqua" pitchFamily="18" charset="0"/>
                <a:cs typeface="Arial" pitchFamily="34" charset="0"/>
              </a:rPr>
              <a:t>TBA,			Administrative Assistant</a:t>
            </a:r>
            <a:endParaRPr lang="en-US" sz="2000" b="1" dirty="0"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7" name="Picture 5" descr="C:\Documents and Settings\kyra.stewart\Local Settings\Temporary Internet Files\Content.IE5\8HY3SL2N\MP90030291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057400"/>
            <a:ext cx="1685036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731838"/>
          </a:xfrm>
        </p:spPr>
        <p:txBody>
          <a:bodyPr/>
          <a:lstStyle/>
          <a:p>
            <a:r>
              <a:rPr lang="en-US" dirty="0" smtClean="0"/>
              <a:t>Grant Specialist Assignments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2651C944-A94D-458E-B00F-03697EDB6713}" type="slidenum">
              <a:rPr lang="en-US" smtClean="0"/>
              <a:pPr>
                <a:defRPr/>
              </a:pPr>
              <a:t>4</a:t>
            </a:fld>
            <a:r>
              <a:rPr lang="en-US" dirty="0" smtClean="0"/>
              <a:t> -</a:t>
            </a:r>
            <a:endParaRPr lang="en-US" dirty="0"/>
          </a:p>
        </p:txBody>
      </p:sp>
      <p:pic>
        <p:nvPicPr>
          <p:cNvPr id="1028" name="Picture 1" descr="Use SHIFT+ENTER to open the menu (new window).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3825" cy="123825"/>
          </a:xfrm>
          <a:prstGeom prst="rect">
            <a:avLst/>
          </a:prstGeom>
          <a:noFill/>
        </p:spPr>
      </p:pic>
      <p:pic>
        <p:nvPicPr>
          <p:cNvPr id="1027" name="Picture 5" descr="Use SHIFT+ENTER to open the menu (new window).">
            <a:hlinkClick r:id="rId4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1026" name="Picture 9" descr="Use SHIFT+ENTER to open the menu (new window).">
            <a:hlinkClick r:id="rId5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1025" name="Picture 13" descr="Use SHIFT+ENTER to open the menu (new window).">
            <a:hlinkClick r:id="rId6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09600" y="1600200"/>
          <a:ext cx="7696200" cy="5173377"/>
        </p:xfrm>
        <a:graphic>
          <a:graphicData uri="http://schemas.openxmlformats.org/drawingml/2006/table">
            <a:tbl>
              <a:tblPr/>
              <a:tblGrid>
                <a:gridCol w="1459936"/>
                <a:gridCol w="1511864"/>
                <a:gridCol w="1447800"/>
                <a:gridCol w="1676400"/>
                <a:gridCol w="1600200"/>
              </a:tblGrid>
              <a:tr h="4170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Crystal Catlett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Suezett Edwards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Windy Hamilton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Andre White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Lisa Reichenbacher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Alaska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Arkansas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Alabama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Ely Shoshone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Connecticut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171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California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New York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Arizona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Fallon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Paiute-Shoshone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Georgia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Delaware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Florida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Colorado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Inter Tribal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Louisiana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Kansas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Illinois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Hawaii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Council of Arizona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Michigan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Maine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Indiana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Idaho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Nez Perce Tribe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Maryland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Missouri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Iowa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Kentucky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Pueblo of Laguna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Mississippi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Nevada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Massachusetts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Minnesota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Reno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Sparks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Nebraska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North Carolina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Oregon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Montana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Saint Regis Mohawk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New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Jersey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Oklahoma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Texas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Ohio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San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Manuel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North Dakota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Tennessee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New Hampshire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Pennsylvania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Seminole Tribe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South Carolina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West Virginia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New Mexico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Rhode Island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Vermont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756"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Utah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South Dakota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Virginia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75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Wisconsin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Washington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Int. Association of Fire Fighters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Wyoming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302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District of Columbia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Guam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Int. Association of Machinists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Virgin Islands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839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American Samoa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Puerto Rico </a:t>
                      </a:r>
                    </a:p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Int. Brotherhood of Teamsters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Northern Mariana Is.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Int. Chemical  Workers  Union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latin typeface="Times New Roman"/>
                        </a:rPr>
                        <a:t>National Labor College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MS Sans Serif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Schedule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2651C944-A94D-458E-B00F-03697EDB6713}" type="slidenum">
              <a:rPr lang="en-US" smtClean="0"/>
              <a:pPr>
                <a:defRPr/>
              </a:pPr>
              <a:t>5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172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NOTE</a:t>
            </a:r>
            <a:r>
              <a:rPr lang="en-US" sz="1200" dirty="0" smtClean="0"/>
              <a:t>: Prior year grants must be successfully closed out which includes the submission of a final report before new grant funds will be disbursed.</a:t>
            </a:r>
            <a:endParaRPr lang="en-US" sz="1200" dirty="0"/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0" y="1828801"/>
            <a:ext cx="9601200" cy="4313237"/>
            <a:chOff x="0" y="1152"/>
            <a:chExt cx="6048" cy="2717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1152"/>
              <a:ext cx="6048" cy="2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229" name="Group 205"/>
            <p:cNvGrpSpPr>
              <a:grpSpLocks/>
            </p:cNvGrpSpPr>
            <p:nvPr/>
          </p:nvGrpSpPr>
          <p:grpSpPr bwMode="auto">
            <a:xfrm>
              <a:off x="14" y="2485"/>
              <a:ext cx="941" cy="154"/>
              <a:chOff x="14" y="2485"/>
              <a:chExt cx="941" cy="154"/>
            </a:xfrm>
          </p:grpSpPr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14" y="2485"/>
                <a:ext cx="470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14" y="2486"/>
                <a:ext cx="470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14" y="2487"/>
                <a:ext cx="470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2" name="Rectangle 8"/>
              <p:cNvSpPr>
                <a:spLocks noChangeArrowheads="1"/>
              </p:cNvSpPr>
              <p:nvPr/>
            </p:nvSpPr>
            <p:spPr bwMode="auto">
              <a:xfrm>
                <a:off x="14" y="2488"/>
                <a:ext cx="470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3" name="Rectangle 9"/>
              <p:cNvSpPr>
                <a:spLocks noChangeArrowheads="1"/>
              </p:cNvSpPr>
              <p:nvPr/>
            </p:nvSpPr>
            <p:spPr bwMode="auto">
              <a:xfrm>
                <a:off x="14" y="2489"/>
                <a:ext cx="470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14" y="2490"/>
                <a:ext cx="470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5" name="Rectangle 11"/>
              <p:cNvSpPr>
                <a:spLocks noChangeArrowheads="1"/>
              </p:cNvSpPr>
              <p:nvPr/>
            </p:nvSpPr>
            <p:spPr bwMode="auto">
              <a:xfrm>
                <a:off x="14" y="2492"/>
                <a:ext cx="470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14" y="2493"/>
                <a:ext cx="470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14" y="2494"/>
                <a:ext cx="470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8" name="Rectangle 14"/>
              <p:cNvSpPr>
                <a:spLocks noChangeArrowheads="1"/>
              </p:cNvSpPr>
              <p:nvPr/>
            </p:nvSpPr>
            <p:spPr bwMode="auto">
              <a:xfrm>
                <a:off x="14" y="2495"/>
                <a:ext cx="470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14" y="2496"/>
                <a:ext cx="470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14" y="2497"/>
                <a:ext cx="470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>
                <a:off x="14" y="2498"/>
                <a:ext cx="470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>
                <a:off x="14" y="2499"/>
                <a:ext cx="470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14" y="2500"/>
                <a:ext cx="470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>
                <a:off x="14" y="2502"/>
                <a:ext cx="470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>
                <a:off x="14" y="2503"/>
                <a:ext cx="470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14" y="2504"/>
                <a:ext cx="470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14" y="2505"/>
                <a:ext cx="470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14" y="2506"/>
                <a:ext cx="470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14" y="2507"/>
                <a:ext cx="470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14" y="2508"/>
                <a:ext cx="470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14" y="2509"/>
                <a:ext cx="470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>
                <a:off x="14" y="2510"/>
                <a:ext cx="470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>
                <a:off x="14" y="2511"/>
                <a:ext cx="470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>
                <a:off x="14" y="2512"/>
                <a:ext cx="470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>
                <a:off x="14" y="2512"/>
                <a:ext cx="470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>
                <a:off x="14" y="2513"/>
                <a:ext cx="470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>
                <a:off x="14" y="2514"/>
                <a:ext cx="470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>
                <a:off x="14" y="2515"/>
                <a:ext cx="470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>
                <a:off x="14" y="2516"/>
                <a:ext cx="470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>
                <a:off x="14" y="2517"/>
                <a:ext cx="470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>
                <a:off x="14" y="2519"/>
                <a:ext cx="470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>
                <a:off x="14" y="2520"/>
                <a:ext cx="470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>
                <a:off x="14" y="2521"/>
                <a:ext cx="470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>
                <a:off x="14" y="2522"/>
                <a:ext cx="470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>
                <a:off x="14" y="2523"/>
                <a:ext cx="470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>
                <a:off x="14" y="2524"/>
                <a:ext cx="470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>
                <a:off x="14" y="2525"/>
                <a:ext cx="470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>
                <a:off x="14" y="2526"/>
                <a:ext cx="470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>
                <a:off x="14" y="2527"/>
                <a:ext cx="470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>
                <a:off x="14" y="2528"/>
                <a:ext cx="470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>
                <a:off x="14" y="2529"/>
                <a:ext cx="470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>
                <a:off x="14" y="2530"/>
                <a:ext cx="470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>
                <a:off x="14" y="2531"/>
                <a:ext cx="470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>
                <a:off x="14" y="2532"/>
                <a:ext cx="470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>
                <a:off x="14" y="2533"/>
                <a:ext cx="470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>
                <a:off x="14" y="2534"/>
                <a:ext cx="470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>
                <a:off x="14" y="2535"/>
                <a:ext cx="470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>
                <a:off x="14" y="2536"/>
                <a:ext cx="470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>
                <a:off x="14" y="2536"/>
                <a:ext cx="470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>
                <a:off x="14" y="2538"/>
                <a:ext cx="470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4" y="2539"/>
                <a:ext cx="470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4" y="2540"/>
                <a:ext cx="470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>
                <a:off x="14" y="2541"/>
                <a:ext cx="470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>
                <a:off x="14" y="2542"/>
                <a:ext cx="470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>
                <a:off x="14" y="2544"/>
                <a:ext cx="470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>
                <a:off x="14" y="2544"/>
                <a:ext cx="470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>
                <a:off x="14" y="2545"/>
                <a:ext cx="470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>
                <a:off x="14" y="2546"/>
                <a:ext cx="470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>
                <a:off x="14" y="2547"/>
                <a:ext cx="470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>
                <a:off x="14" y="2548"/>
                <a:ext cx="470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>
                <a:off x="14" y="2549"/>
                <a:ext cx="470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>
                <a:off x="14" y="2550"/>
                <a:ext cx="470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>
                <a:off x="14" y="2552"/>
                <a:ext cx="470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>
                <a:off x="14" y="2553"/>
                <a:ext cx="470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>
                <a:off x="14" y="2553"/>
                <a:ext cx="470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>
                <a:off x="14" y="2555"/>
                <a:ext cx="470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>
                <a:off x="14" y="2556"/>
                <a:ext cx="470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>
                <a:off x="14" y="2557"/>
                <a:ext cx="470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>
                <a:off x="14" y="2558"/>
                <a:ext cx="470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>
                <a:off x="14" y="2559"/>
                <a:ext cx="470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>
                <a:off x="14" y="2561"/>
                <a:ext cx="470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>
                <a:off x="14" y="2561"/>
                <a:ext cx="470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>
                <a:off x="14" y="2564"/>
                <a:ext cx="470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4" name="Rectangle 80"/>
              <p:cNvSpPr>
                <a:spLocks noChangeArrowheads="1"/>
              </p:cNvSpPr>
              <p:nvPr/>
            </p:nvSpPr>
            <p:spPr bwMode="auto">
              <a:xfrm>
                <a:off x="14" y="2565"/>
                <a:ext cx="470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>
                <a:off x="14" y="2566"/>
                <a:ext cx="470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>
                <a:off x="14" y="2567"/>
                <a:ext cx="470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>
                <a:off x="14" y="2569"/>
                <a:ext cx="470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>
                <a:off x="14" y="2569"/>
                <a:ext cx="470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>
                <a:off x="14" y="2570"/>
                <a:ext cx="470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>
                <a:off x="14" y="2572"/>
                <a:ext cx="470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>
                <a:off x="14" y="2573"/>
                <a:ext cx="470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>
                <a:off x="14" y="2574"/>
                <a:ext cx="470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>
                <a:off x="14" y="2575"/>
                <a:ext cx="470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>
                <a:off x="14" y="2576"/>
                <a:ext cx="470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>
                <a:off x="14" y="2577"/>
                <a:ext cx="470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>
                <a:off x="14" y="2578"/>
                <a:ext cx="470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>
                <a:off x="14" y="2579"/>
                <a:ext cx="470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>
                <a:off x="14" y="2580"/>
                <a:ext cx="470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>
                <a:off x="14" y="2581"/>
                <a:ext cx="470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>
                <a:off x="14" y="2583"/>
                <a:ext cx="470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>
                <a:off x="14" y="2584"/>
                <a:ext cx="470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>
                <a:off x="14" y="2585"/>
                <a:ext cx="470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>
                <a:off x="14" y="2586"/>
                <a:ext cx="470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>
                <a:off x="14" y="2587"/>
                <a:ext cx="470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>
                <a:off x="14" y="2588"/>
                <a:ext cx="470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>
                <a:off x="14" y="2589"/>
                <a:ext cx="470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>
                <a:off x="14" y="2591"/>
                <a:ext cx="470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>
                <a:off x="14" y="2592"/>
                <a:ext cx="470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>
                <a:off x="14" y="2593"/>
                <a:ext cx="470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>
                <a:off x="14" y="2594"/>
                <a:ext cx="470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>
                <a:off x="14" y="2594"/>
                <a:ext cx="470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>
                <a:off x="14" y="2595"/>
                <a:ext cx="470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>
                <a:off x="14" y="2596"/>
                <a:ext cx="470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>
                <a:off x="14" y="2597"/>
                <a:ext cx="470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>
                <a:off x="14" y="2598"/>
                <a:ext cx="470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>
                <a:off x="14" y="2599"/>
                <a:ext cx="470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>
                <a:off x="14" y="2600"/>
                <a:ext cx="470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>
                <a:off x="14" y="2601"/>
                <a:ext cx="470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>
                <a:off x="14" y="2602"/>
                <a:ext cx="470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>
                <a:off x="14" y="2603"/>
                <a:ext cx="470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>
                <a:off x="14" y="2604"/>
                <a:ext cx="470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>
                <a:off x="14" y="2605"/>
                <a:ext cx="470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>
                <a:off x="14" y="2606"/>
                <a:ext cx="470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>
                <a:off x="14" y="2608"/>
                <a:ext cx="470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>
                <a:off x="14" y="2609"/>
                <a:ext cx="470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>
                <a:off x="14" y="2610"/>
                <a:ext cx="470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>
                <a:off x="14" y="2611"/>
                <a:ext cx="470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>
                <a:off x="14" y="2612"/>
                <a:ext cx="470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>
                <a:off x="14" y="2613"/>
                <a:ext cx="470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>
                <a:off x="14" y="2614"/>
                <a:ext cx="470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>
                <a:off x="14" y="2615"/>
                <a:ext cx="470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>
                <a:off x="14" y="2616"/>
                <a:ext cx="470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>
                <a:off x="14" y="2617"/>
                <a:ext cx="470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>
                <a:off x="14" y="2618"/>
                <a:ext cx="470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>
                <a:off x="14" y="2618"/>
                <a:ext cx="470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>
                <a:off x="14" y="2619"/>
                <a:ext cx="470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>
                <a:off x="14" y="2620"/>
                <a:ext cx="470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>
                <a:off x="14" y="2622"/>
                <a:ext cx="470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>
                <a:off x="14" y="2623"/>
                <a:ext cx="470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>
                <a:off x="14" y="2624"/>
                <a:ext cx="470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1" name="Rectangle 137"/>
              <p:cNvSpPr>
                <a:spLocks noChangeArrowheads="1"/>
              </p:cNvSpPr>
              <p:nvPr/>
            </p:nvSpPr>
            <p:spPr bwMode="auto">
              <a:xfrm>
                <a:off x="14" y="2625"/>
                <a:ext cx="470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2" name="Rectangle 138"/>
              <p:cNvSpPr>
                <a:spLocks noChangeArrowheads="1"/>
              </p:cNvSpPr>
              <p:nvPr/>
            </p:nvSpPr>
            <p:spPr bwMode="auto">
              <a:xfrm>
                <a:off x="14" y="2626"/>
                <a:ext cx="470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3" name="Rectangle 139"/>
              <p:cNvSpPr>
                <a:spLocks noChangeArrowheads="1"/>
              </p:cNvSpPr>
              <p:nvPr/>
            </p:nvSpPr>
            <p:spPr bwMode="auto">
              <a:xfrm>
                <a:off x="14" y="2627"/>
                <a:ext cx="470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4" name="Rectangle 140"/>
              <p:cNvSpPr>
                <a:spLocks noChangeArrowheads="1"/>
              </p:cNvSpPr>
              <p:nvPr/>
            </p:nvSpPr>
            <p:spPr bwMode="auto">
              <a:xfrm>
                <a:off x="14" y="2628"/>
                <a:ext cx="470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5" name="Rectangle 141"/>
              <p:cNvSpPr>
                <a:spLocks noChangeArrowheads="1"/>
              </p:cNvSpPr>
              <p:nvPr/>
            </p:nvSpPr>
            <p:spPr bwMode="auto">
              <a:xfrm>
                <a:off x="14" y="2629"/>
                <a:ext cx="470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6" name="Rectangle 142"/>
              <p:cNvSpPr>
                <a:spLocks noChangeArrowheads="1"/>
              </p:cNvSpPr>
              <p:nvPr/>
            </p:nvSpPr>
            <p:spPr bwMode="auto">
              <a:xfrm>
                <a:off x="14" y="2631"/>
                <a:ext cx="470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7" name="Rectangle 143"/>
              <p:cNvSpPr>
                <a:spLocks noChangeArrowheads="1"/>
              </p:cNvSpPr>
              <p:nvPr/>
            </p:nvSpPr>
            <p:spPr bwMode="auto">
              <a:xfrm>
                <a:off x="14" y="2632"/>
                <a:ext cx="470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8" name="Rectangle 144"/>
              <p:cNvSpPr>
                <a:spLocks noChangeArrowheads="1"/>
              </p:cNvSpPr>
              <p:nvPr/>
            </p:nvSpPr>
            <p:spPr bwMode="auto">
              <a:xfrm>
                <a:off x="14" y="2633"/>
                <a:ext cx="470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9" name="Rectangle 145"/>
              <p:cNvSpPr>
                <a:spLocks noChangeArrowheads="1"/>
              </p:cNvSpPr>
              <p:nvPr/>
            </p:nvSpPr>
            <p:spPr bwMode="auto">
              <a:xfrm>
                <a:off x="14" y="2634"/>
                <a:ext cx="470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>
                <a:off x="14" y="2635"/>
                <a:ext cx="470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>
                <a:off x="14" y="2636"/>
                <a:ext cx="470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2" name="Rectangle 148"/>
              <p:cNvSpPr>
                <a:spLocks noChangeArrowheads="1"/>
              </p:cNvSpPr>
              <p:nvPr/>
            </p:nvSpPr>
            <p:spPr bwMode="auto">
              <a:xfrm>
                <a:off x="14" y="2637"/>
                <a:ext cx="470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3" name="Rectangle 149"/>
              <p:cNvSpPr>
                <a:spLocks noChangeArrowheads="1"/>
              </p:cNvSpPr>
              <p:nvPr/>
            </p:nvSpPr>
            <p:spPr bwMode="auto">
              <a:xfrm>
                <a:off x="14" y="2638"/>
                <a:ext cx="470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4" name="Rectangle 150"/>
              <p:cNvSpPr>
                <a:spLocks noChangeArrowheads="1"/>
              </p:cNvSpPr>
              <p:nvPr/>
            </p:nvSpPr>
            <p:spPr bwMode="auto">
              <a:xfrm>
                <a:off x="177" y="2524"/>
                <a:ext cx="176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April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75" name="Rectangle 151"/>
              <p:cNvSpPr>
                <a:spLocks noChangeArrowheads="1"/>
              </p:cNvSpPr>
              <p:nvPr/>
            </p:nvSpPr>
            <p:spPr bwMode="auto">
              <a:xfrm>
                <a:off x="484" y="2485"/>
                <a:ext cx="471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6" name="Rectangle 152"/>
              <p:cNvSpPr>
                <a:spLocks noChangeArrowheads="1"/>
              </p:cNvSpPr>
              <p:nvPr/>
            </p:nvSpPr>
            <p:spPr bwMode="auto">
              <a:xfrm>
                <a:off x="484" y="2486"/>
                <a:ext cx="471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7" name="Rectangle 153"/>
              <p:cNvSpPr>
                <a:spLocks noChangeArrowheads="1"/>
              </p:cNvSpPr>
              <p:nvPr/>
            </p:nvSpPr>
            <p:spPr bwMode="auto">
              <a:xfrm>
                <a:off x="484" y="2487"/>
                <a:ext cx="471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8" name="Rectangle 154"/>
              <p:cNvSpPr>
                <a:spLocks noChangeArrowheads="1"/>
              </p:cNvSpPr>
              <p:nvPr/>
            </p:nvSpPr>
            <p:spPr bwMode="auto">
              <a:xfrm>
                <a:off x="484" y="2488"/>
                <a:ext cx="471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9" name="Rectangle 155"/>
              <p:cNvSpPr>
                <a:spLocks noChangeArrowheads="1"/>
              </p:cNvSpPr>
              <p:nvPr/>
            </p:nvSpPr>
            <p:spPr bwMode="auto">
              <a:xfrm>
                <a:off x="484" y="2489"/>
                <a:ext cx="471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0" name="Rectangle 156"/>
              <p:cNvSpPr>
                <a:spLocks noChangeArrowheads="1"/>
              </p:cNvSpPr>
              <p:nvPr/>
            </p:nvSpPr>
            <p:spPr bwMode="auto">
              <a:xfrm>
                <a:off x="484" y="2490"/>
                <a:ext cx="471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1" name="Rectangle 157"/>
              <p:cNvSpPr>
                <a:spLocks noChangeArrowheads="1"/>
              </p:cNvSpPr>
              <p:nvPr/>
            </p:nvSpPr>
            <p:spPr bwMode="auto">
              <a:xfrm>
                <a:off x="484" y="2492"/>
                <a:ext cx="471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2" name="Rectangle 158"/>
              <p:cNvSpPr>
                <a:spLocks noChangeArrowheads="1"/>
              </p:cNvSpPr>
              <p:nvPr/>
            </p:nvSpPr>
            <p:spPr bwMode="auto">
              <a:xfrm>
                <a:off x="484" y="2493"/>
                <a:ext cx="471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3" name="Rectangle 159"/>
              <p:cNvSpPr>
                <a:spLocks noChangeArrowheads="1"/>
              </p:cNvSpPr>
              <p:nvPr/>
            </p:nvSpPr>
            <p:spPr bwMode="auto">
              <a:xfrm>
                <a:off x="484" y="2494"/>
                <a:ext cx="471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4" name="Rectangle 160"/>
              <p:cNvSpPr>
                <a:spLocks noChangeArrowheads="1"/>
              </p:cNvSpPr>
              <p:nvPr/>
            </p:nvSpPr>
            <p:spPr bwMode="auto">
              <a:xfrm>
                <a:off x="484" y="2495"/>
                <a:ext cx="471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5" name="Rectangle 161"/>
              <p:cNvSpPr>
                <a:spLocks noChangeArrowheads="1"/>
              </p:cNvSpPr>
              <p:nvPr/>
            </p:nvSpPr>
            <p:spPr bwMode="auto">
              <a:xfrm>
                <a:off x="484" y="2496"/>
                <a:ext cx="471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6" name="Rectangle 162"/>
              <p:cNvSpPr>
                <a:spLocks noChangeArrowheads="1"/>
              </p:cNvSpPr>
              <p:nvPr/>
            </p:nvSpPr>
            <p:spPr bwMode="auto">
              <a:xfrm>
                <a:off x="484" y="2497"/>
                <a:ext cx="471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7" name="Rectangle 163"/>
              <p:cNvSpPr>
                <a:spLocks noChangeArrowheads="1"/>
              </p:cNvSpPr>
              <p:nvPr/>
            </p:nvSpPr>
            <p:spPr bwMode="auto">
              <a:xfrm>
                <a:off x="484" y="2498"/>
                <a:ext cx="471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8" name="Rectangle 164"/>
              <p:cNvSpPr>
                <a:spLocks noChangeArrowheads="1"/>
              </p:cNvSpPr>
              <p:nvPr/>
            </p:nvSpPr>
            <p:spPr bwMode="auto">
              <a:xfrm>
                <a:off x="484" y="2499"/>
                <a:ext cx="471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9" name="Rectangle 165"/>
              <p:cNvSpPr>
                <a:spLocks noChangeArrowheads="1"/>
              </p:cNvSpPr>
              <p:nvPr/>
            </p:nvSpPr>
            <p:spPr bwMode="auto">
              <a:xfrm>
                <a:off x="484" y="2500"/>
                <a:ext cx="471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0" name="Rectangle 166"/>
              <p:cNvSpPr>
                <a:spLocks noChangeArrowheads="1"/>
              </p:cNvSpPr>
              <p:nvPr/>
            </p:nvSpPr>
            <p:spPr bwMode="auto">
              <a:xfrm>
                <a:off x="484" y="2502"/>
                <a:ext cx="471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1" name="Rectangle 167"/>
              <p:cNvSpPr>
                <a:spLocks noChangeArrowheads="1"/>
              </p:cNvSpPr>
              <p:nvPr/>
            </p:nvSpPr>
            <p:spPr bwMode="auto">
              <a:xfrm>
                <a:off x="484" y="2503"/>
                <a:ext cx="471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2" name="Rectangle 168"/>
              <p:cNvSpPr>
                <a:spLocks noChangeArrowheads="1"/>
              </p:cNvSpPr>
              <p:nvPr/>
            </p:nvSpPr>
            <p:spPr bwMode="auto">
              <a:xfrm>
                <a:off x="484" y="2504"/>
                <a:ext cx="471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3" name="Rectangle 169"/>
              <p:cNvSpPr>
                <a:spLocks noChangeArrowheads="1"/>
              </p:cNvSpPr>
              <p:nvPr/>
            </p:nvSpPr>
            <p:spPr bwMode="auto">
              <a:xfrm>
                <a:off x="484" y="2505"/>
                <a:ext cx="471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4" name="Rectangle 170"/>
              <p:cNvSpPr>
                <a:spLocks noChangeArrowheads="1"/>
              </p:cNvSpPr>
              <p:nvPr/>
            </p:nvSpPr>
            <p:spPr bwMode="auto">
              <a:xfrm>
                <a:off x="484" y="2506"/>
                <a:ext cx="471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5" name="Rectangle 171"/>
              <p:cNvSpPr>
                <a:spLocks noChangeArrowheads="1"/>
              </p:cNvSpPr>
              <p:nvPr/>
            </p:nvSpPr>
            <p:spPr bwMode="auto">
              <a:xfrm>
                <a:off x="484" y="2507"/>
                <a:ext cx="471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6" name="Rectangle 172"/>
              <p:cNvSpPr>
                <a:spLocks noChangeArrowheads="1"/>
              </p:cNvSpPr>
              <p:nvPr/>
            </p:nvSpPr>
            <p:spPr bwMode="auto">
              <a:xfrm>
                <a:off x="484" y="2508"/>
                <a:ext cx="471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7" name="Rectangle 173"/>
              <p:cNvSpPr>
                <a:spLocks noChangeArrowheads="1"/>
              </p:cNvSpPr>
              <p:nvPr/>
            </p:nvSpPr>
            <p:spPr bwMode="auto">
              <a:xfrm>
                <a:off x="484" y="2509"/>
                <a:ext cx="471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8" name="Rectangle 174"/>
              <p:cNvSpPr>
                <a:spLocks noChangeArrowheads="1"/>
              </p:cNvSpPr>
              <p:nvPr/>
            </p:nvSpPr>
            <p:spPr bwMode="auto">
              <a:xfrm>
                <a:off x="484" y="2510"/>
                <a:ext cx="471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9" name="Rectangle 175"/>
              <p:cNvSpPr>
                <a:spLocks noChangeArrowheads="1"/>
              </p:cNvSpPr>
              <p:nvPr/>
            </p:nvSpPr>
            <p:spPr bwMode="auto">
              <a:xfrm>
                <a:off x="484" y="2511"/>
                <a:ext cx="471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0" name="Rectangle 176"/>
              <p:cNvSpPr>
                <a:spLocks noChangeArrowheads="1"/>
              </p:cNvSpPr>
              <p:nvPr/>
            </p:nvSpPr>
            <p:spPr bwMode="auto">
              <a:xfrm>
                <a:off x="484" y="2512"/>
                <a:ext cx="471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1" name="Rectangle 177"/>
              <p:cNvSpPr>
                <a:spLocks noChangeArrowheads="1"/>
              </p:cNvSpPr>
              <p:nvPr/>
            </p:nvSpPr>
            <p:spPr bwMode="auto">
              <a:xfrm>
                <a:off x="484" y="2512"/>
                <a:ext cx="471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2" name="Rectangle 178"/>
              <p:cNvSpPr>
                <a:spLocks noChangeArrowheads="1"/>
              </p:cNvSpPr>
              <p:nvPr/>
            </p:nvSpPr>
            <p:spPr bwMode="auto">
              <a:xfrm>
                <a:off x="484" y="2513"/>
                <a:ext cx="471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3" name="Rectangle 179"/>
              <p:cNvSpPr>
                <a:spLocks noChangeArrowheads="1"/>
              </p:cNvSpPr>
              <p:nvPr/>
            </p:nvSpPr>
            <p:spPr bwMode="auto">
              <a:xfrm>
                <a:off x="484" y="2514"/>
                <a:ext cx="471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4" name="Rectangle 180"/>
              <p:cNvSpPr>
                <a:spLocks noChangeArrowheads="1"/>
              </p:cNvSpPr>
              <p:nvPr/>
            </p:nvSpPr>
            <p:spPr bwMode="auto">
              <a:xfrm>
                <a:off x="484" y="2515"/>
                <a:ext cx="471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5" name="Rectangle 181"/>
              <p:cNvSpPr>
                <a:spLocks noChangeArrowheads="1"/>
              </p:cNvSpPr>
              <p:nvPr/>
            </p:nvSpPr>
            <p:spPr bwMode="auto">
              <a:xfrm>
                <a:off x="484" y="2516"/>
                <a:ext cx="471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6" name="Rectangle 182"/>
              <p:cNvSpPr>
                <a:spLocks noChangeArrowheads="1"/>
              </p:cNvSpPr>
              <p:nvPr/>
            </p:nvSpPr>
            <p:spPr bwMode="auto">
              <a:xfrm>
                <a:off x="484" y="2517"/>
                <a:ext cx="471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7" name="Rectangle 183"/>
              <p:cNvSpPr>
                <a:spLocks noChangeArrowheads="1"/>
              </p:cNvSpPr>
              <p:nvPr/>
            </p:nvSpPr>
            <p:spPr bwMode="auto">
              <a:xfrm>
                <a:off x="484" y="2519"/>
                <a:ext cx="471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8" name="Rectangle 184"/>
              <p:cNvSpPr>
                <a:spLocks noChangeArrowheads="1"/>
              </p:cNvSpPr>
              <p:nvPr/>
            </p:nvSpPr>
            <p:spPr bwMode="auto">
              <a:xfrm>
                <a:off x="484" y="2520"/>
                <a:ext cx="471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9" name="Rectangle 185"/>
              <p:cNvSpPr>
                <a:spLocks noChangeArrowheads="1"/>
              </p:cNvSpPr>
              <p:nvPr/>
            </p:nvSpPr>
            <p:spPr bwMode="auto">
              <a:xfrm>
                <a:off x="484" y="2521"/>
                <a:ext cx="471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0" name="Rectangle 186"/>
              <p:cNvSpPr>
                <a:spLocks noChangeArrowheads="1"/>
              </p:cNvSpPr>
              <p:nvPr/>
            </p:nvSpPr>
            <p:spPr bwMode="auto">
              <a:xfrm>
                <a:off x="484" y="2522"/>
                <a:ext cx="471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1" name="Rectangle 187"/>
              <p:cNvSpPr>
                <a:spLocks noChangeArrowheads="1"/>
              </p:cNvSpPr>
              <p:nvPr/>
            </p:nvSpPr>
            <p:spPr bwMode="auto">
              <a:xfrm>
                <a:off x="484" y="2523"/>
                <a:ext cx="471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2" name="Rectangle 188"/>
              <p:cNvSpPr>
                <a:spLocks noChangeArrowheads="1"/>
              </p:cNvSpPr>
              <p:nvPr/>
            </p:nvSpPr>
            <p:spPr bwMode="auto">
              <a:xfrm>
                <a:off x="484" y="2524"/>
                <a:ext cx="471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3" name="Rectangle 189"/>
              <p:cNvSpPr>
                <a:spLocks noChangeArrowheads="1"/>
              </p:cNvSpPr>
              <p:nvPr/>
            </p:nvSpPr>
            <p:spPr bwMode="auto">
              <a:xfrm>
                <a:off x="484" y="2525"/>
                <a:ext cx="471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4" name="Rectangle 190"/>
              <p:cNvSpPr>
                <a:spLocks noChangeArrowheads="1"/>
              </p:cNvSpPr>
              <p:nvPr/>
            </p:nvSpPr>
            <p:spPr bwMode="auto">
              <a:xfrm>
                <a:off x="484" y="2526"/>
                <a:ext cx="471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5" name="Rectangle 191"/>
              <p:cNvSpPr>
                <a:spLocks noChangeArrowheads="1"/>
              </p:cNvSpPr>
              <p:nvPr/>
            </p:nvSpPr>
            <p:spPr bwMode="auto">
              <a:xfrm>
                <a:off x="484" y="2527"/>
                <a:ext cx="471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6" name="Rectangle 192"/>
              <p:cNvSpPr>
                <a:spLocks noChangeArrowheads="1"/>
              </p:cNvSpPr>
              <p:nvPr/>
            </p:nvSpPr>
            <p:spPr bwMode="auto">
              <a:xfrm>
                <a:off x="484" y="2528"/>
                <a:ext cx="471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7" name="Rectangle 193"/>
              <p:cNvSpPr>
                <a:spLocks noChangeArrowheads="1"/>
              </p:cNvSpPr>
              <p:nvPr/>
            </p:nvSpPr>
            <p:spPr bwMode="auto">
              <a:xfrm>
                <a:off x="484" y="2529"/>
                <a:ext cx="471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8" name="Rectangle 194"/>
              <p:cNvSpPr>
                <a:spLocks noChangeArrowheads="1"/>
              </p:cNvSpPr>
              <p:nvPr/>
            </p:nvSpPr>
            <p:spPr bwMode="auto">
              <a:xfrm>
                <a:off x="484" y="2530"/>
                <a:ext cx="471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19" name="Rectangle 195"/>
              <p:cNvSpPr>
                <a:spLocks noChangeArrowheads="1"/>
              </p:cNvSpPr>
              <p:nvPr/>
            </p:nvSpPr>
            <p:spPr bwMode="auto">
              <a:xfrm>
                <a:off x="484" y="2531"/>
                <a:ext cx="471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0" name="Rectangle 196"/>
              <p:cNvSpPr>
                <a:spLocks noChangeArrowheads="1"/>
              </p:cNvSpPr>
              <p:nvPr/>
            </p:nvSpPr>
            <p:spPr bwMode="auto">
              <a:xfrm>
                <a:off x="484" y="2532"/>
                <a:ext cx="471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1" name="Rectangle 197"/>
              <p:cNvSpPr>
                <a:spLocks noChangeArrowheads="1"/>
              </p:cNvSpPr>
              <p:nvPr/>
            </p:nvSpPr>
            <p:spPr bwMode="auto">
              <a:xfrm>
                <a:off x="484" y="2533"/>
                <a:ext cx="471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2" name="Rectangle 198"/>
              <p:cNvSpPr>
                <a:spLocks noChangeArrowheads="1"/>
              </p:cNvSpPr>
              <p:nvPr/>
            </p:nvSpPr>
            <p:spPr bwMode="auto">
              <a:xfrm>
                <a:off x="484" y="2534"/>
                <a:ext cx="471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3" name="Rectangle 199"/>
              <p:cNvSpPr>
                <a:spLocks noChangeArrowheads="1"/>
              </p:cNvSpPr>
              <p:nvPr/>
            </p:nvSpPr>
            <p:spPr bwMode="auto">
              <a:xfrm>
                <a:off x="484" y="2535"/>
                <a:ext cx="471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4" name="Rectangle 200"/>
              <p:cNvSpPr>
                <a:spLocks noChangeArrowheads="1"/>
              </p:cNvSpPr>
              <p:nvPr/>
            </p:nvSpPr>
            <p:spPr bwMode="auto">
              <a:xfrm>
                <a:off x="484" y="2536"/>
                <a:ext cx="471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5" name="Rectangle 201"/>
              <p:cNvSpPr>
                <a:spLocks noChangeArrowheads="1"/>
              </p:cNvSpPr>
              <p:nvPr/>
            </p:nvSpPr>
            <p:spPr bwMode="auto">
              <a:xfrm>
                <a:off x="484" y="2536"/>
                <a:ext cx="471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6" name="Rectangle 202"/>
              <p:cNvSpPr>
                <a:spLocks noChangeArrowheads="1"/>
              </p:cNvSpPr>
              <p:nvPr/>
            </p:nvSpPr>
            <p:spPr bwMode="auto">
              <a:xfrm>
                <a:off x="484" y="2538"/>
                <a:ext cx="471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7" name="Rectangle 203"/>
              <p:cNvSpPr>
                <a:spLocks noChangeArrowheads="1"/>
              </p:cNvSpPr>
              <p:nvPr/>
            </p:nvSpPr>
            <p:spPr bwMode="auto">
              <a:xfrm>
                <a:off x="484" y="2539"/>
                <a:ext cx="471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28" name="Rectangle 204"/>
              <p:cNvSpPr>
                <a:spLocks noChangeArrowheads="1"/>
              </p:cNvSpPr>
              <p:nvPr/>
            </p:nvSpPr>
            <p:spPr bwMode="auto">
              <a:xfrm>
                <a:off x="484" y="2540"/>
                <a:ext cx="471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430" name="Group 406"/>
            <p:cNvGrpSpPr>
              <a:grpSpLocks/>
            </p:cNvGrpSpPr>
            <p:nvPr/>
          </p:nvGrpSpPr>
          <p:grpSpPr bwMode="auto">
            <a:xfrm>
              <a:off x="484" y="2485"/>
              <a:ext cx="947" cy="154"/>
              <a:chOff x="484" y="2485"/>
              <a:chExt cx="947" cy="154"/>
            </a:xfrm>
          </p:grpSpPr>
          <p:sp>
            <p:nvSpPr>
              <p:cNvPr id="1230" name="Rectangle 206"/>
              <p:cNvSpPr>
                <a:spLocks noChangeArrowheads="1"/>
              </p:cNvSpPr>
              <p:nvPr/>
            </p:nvSpPr>
            <p:spPr bwMode="auto">
              <a:xfrm>
                <a:off x="484" y="2541"/>
                <a:ext cx="471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1" name="Rectangle 207"/>
              <p:cNvSpPr>
                <a:spLocks noChangeArrowheads="1"/>
              </p:cNvSpPr>
              <p:nvPr/>
            </p:nvSpPr>
            <p:spPr bwMode="auto">
              <a:xfrm>
                <a:off x="484" y="2542"/>
                <a:ext cx="471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2" name="Rectangle 208"/>
              <p:cNvSpPr>
                <a:spLocks noChangeArrowheads="1"/>
              </p:cNvSpPr>
              <p:nvPr/>
            </p:nvSpPr>
            <p:spPr bwMode="auto">
              <a:xfrm>
                <a:off x="484" y="2544"/>
                <a:ext cx="471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3" name="Rectangle 209"/>
              <p:cNvSpPr>
                <a:spLocks noChangeArrowheads="1"/>
              </p:cNvSpPr>
              <p:nvPr/>
            </p:nvSpPr>
            <p:spPr bwMode="auto">
              <a:xfrm>
                <a:off x="484" y="2544"/>
                <a:ext cx="471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4" name="Rectangle 210"/>
              <p:cNvSpPr>
                <a:spLocks noChangeArrowheads="1"/>
              </p:cNvSpPr>
              <p:nvPr/>
            </p:nvSpPr>
            <p:spPr bwMode="auto">
              <a:xfrm>
                <a:off x="484" y="2545"/>
                <a:ext cx="471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5" name="Rectangle 211"/>
              <p:cNvSpPr>
                <a:spLocks noChangeArrowheads="1"/>
              </p:cNvSpPr>
              <p:nvPr/>
            </p:nvSpPr>
            <p:spPr bwMode="auto">
              <a:xfrm>
                <a:off x="484" y="2546"/>
                <a:ext cx="471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6" name="Rectangle 212"/>
              <p:cNvSpPr>
                <a:spLocks noChangeArrowheads="1"/>
              </p:cNvSpPr>
              <p:nvPr/>
            </p:nvSpPr>
            <p:spPr bwMode="auto">
              <a:xfrm>
                <a:off x="484" y="2547"/>
                <a:ext cx="471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7" name="Rectangle 213"/>
              <p:cNvSpPr>
                <a:spLocks noChangeArrowheads="1"/>
              </p:cNvSpPr>
              <p:nvPr/>
            </p:nvSpPr>
            <p:spPr bwMode="auto">
              <a:xfrm>
                <a:off x="484" y="2548"/>
                <a:ext cx="471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8" name="Rectangle 214"/>
              <p:cNvSpPr>
                <a:spLocks noChangeArrowheads="1"/>
              </p:cNvSpPr>
              <p:nvPr/>
            </p:nvSpPr>
            <p:spPr bwMode="auto">
              <a:xfrm>
                <a:off x="484" y="2549"/>
                <a:ext cx="471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39" name="Rectangle 215"/>
              <p:cNvSpPr>
                <a:spLocks noChangeArrowheads="1"/>
              </p:cNvSpPr>
              <p:nvPr/>
            </p:nvSpPr>
            <p:spPr bwMode="auto">
              <a:xfrm>
                <a:off x="484" y="2550"/>
                <a:ext cx="471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0" name="Rectangle 216"/>
              <p:cNvSpPr>
                <a:spLocks noChangeArrowheads="1"/>
              </p:cNvSpPr>
              <p:nvPr/>
            </p:nvSpPr>
            <p:spPr bwMode="auto">
              <a:xfrm>
                <a:off x="484" y="2552"/>
                <a:ext cx="471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1" name="Rectangle 217"/>
              <p:cNvSpPr>
                <a:spLocks noChangeArrowheads="1"/>
              </p:cNvSpPr>
              <p:nvPr/>
            </p:nvSpPr>
            <p:spPr bwMode="auto">
              <a:xfrm>
                <a:off x="484" y="2553"/>
                <a:ext cx="471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2" name="Rectangle 218"/>
              <p:cNvSpPr>
                <a:spLocks noChangeArrowheads="1"/>
              </p:cNvSpPr>
              <p:nvPr/>
            </p:nvSpPr>
            <p:spPr bwMode="auto">
              <a:xfrm>
                <a:off x="484" y="2553"/>
                <a:ext cx="471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3" name="Rectangle 219"/>
              <p:cNvSpPr>
                <a:spLocks noChangeArrowheads="1"/>
              </p:cNvSpPr>
              <p:nvPr/>
            </p:nvSpPr>
            <p:spPr bwMode="auto">
              <a:xfrm>
                <a:off x="484" y="2555"/>
                <a:ext cx="471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4" name="Rectangle 220"/>
              <p:cNvSpPr>
                <a:spLocks noChangeArrowheads="1"/>
              </p:cNvSpPr>
              <p:nvPr/>
            </p:nvSpPr>
            <p:spPr bwMode="auto">
              <a:xfrm>
                <a:off x="484" y="2556"/>
                <a:ext cx="471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5" name="Rectangle 221"/>
              <p:cNvSpPr>
                <a:spLocks noChangeArrowheads="1"/>
              </p:cNvSpPr>
              <p:nvPr/>
            </p:nvSpPr>
            <p:spPr bwMode="auto">
              <a:xfrm>
                <a:off x="484" y="2557"/>
                <a:ext cx="471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6" name="Rectangle 222"/>
              <p:cNvSpPr>
                <a:spLocks noChangeArrowheads="1"/>
              </p:cNvSpPr>
              <p:nvPr/>
            </p:nvSpPr>
            <p:spPr bwMode="auto">
              <a:xfrm>
                <a:off x="484" y="2558"/>
                <a:ext cx="471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7" name="Rectangle 223"/>
              <p:cNvSpPr>
                <a:spLocks noChangeArrowheads="1"/>
              </p:cNvSpPr>
              <p:nvPr/>
            </p:nvSpPr>
            <p:spPr bwMode="auto">
              <a:xfrm>
                <a:off x="484" y="2559"/>
                <a:ext cx="471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8" name="Rectangle 224"/>
              <p:cNvSpPr>
                <a:spLocks noChangeArrowheads="1"/>
              </p:cNvSpPr>
              <p:nvPr/>
            </p:nvSpPr>
            <p:spPr bwMode="auto">
              <a:xfrm>
                <a:off x="484" y="2561"/>
                <a:ext cx="471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49" name="Rectangle 225"/>
              <p:cNvSpPr>
                <a:spLocks noChangeArrowheads="1"/>
              </p:cNvSpPr>
              <p:nvPr/>
            </p:nvSpPr>
            <p:spPr bwMode="auto">
              <a:xfrm>
                <a:off x="484" y="2561"/>
                <a:ext cx="471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0" name="Rectangle 226"/>
              <p:cNvSpPr>
                <a:spLocks noChangeArrowheads="1"/>
              </p:cNvSpPr>
              <p:nvPr/>
            </p:nvSpPr>
            <p:spPr bwMode="auto">
              <a:xfrm>
                <a:off x="484" y="2564"/>
                <a:ext cx="471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1" name="Rectangle 227"/>
              <p:cNvSpPr>
                <a:spLocks noChangeArrowheads="1"/>
              </p:cNvSpPr>
              <p:nvPr/>
            </p:nvSpPr>
            <p:spPr bwMode="auto">
              <a:xfrm>
                <a:off x="484" y="2565"/>
                <a:ext cx="471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2" name="Rectangle 228"/>
              <p:cNvSpPr>
                <a:spLocks noChangeArrowheads="1"/>
              </p:cNvSpPr>
              <p:nvPr/>
            </p:nvSpPr>
            <p:spPr bwMode="auto">
              <a:xfrm>
                <a:off x="484" y="2566"/>
                <a:ext cx="471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3" name="Rectangle 229"/>
              <p:cNvSpPr>
                <a:spLocks noChangeArrowheads="1"/>
              </p:cNvSpPr>
              <p:nvPr/>
            </p:nvSpPr>
            <p:spPr bwMode="auto">
              <a:xfrm>
                <a:off x="484" y="2567"/>
                <a:ext cx="471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4" name="Rectangle 230"/>
              <p:cNvSpPr>
                <a:spLocks noChangeArrowheads="1"/>
              </p:cNvSpPr>
              <p:nvPr/>
            </p:nvSpPr>
            <p:spPr bwMode="auto">
              <a:xfrm>
                <a:off x="484" y="2569"/>
                <a:ext cx="471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5" name="Rectangle 231"/>
              <p:cNvSpPr>
                <a:spLocks noChangeArrowheads="1"/>
              </p:cNvSpPr>
              <p:nvPr/>
            </p:nvSpPr>
            <p:spPr bwMode="auto">
              <a:xfrm>
                <a:off x="484" y="2569"/>
                <a:ext cx="471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6" name="Rectangle 232"/>
              <p:cNvSpPr>
                <a:spLocks noChangeArrowheads="1"/>
              </p:cNvSpPr>
              <p:nvPr/>
            </p:nvSpPr>
            <p:spPr bwMode="auto">
              <a:xfrm>
                <a:off x="484" y="2570"/>
                <a:ext cx="471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7" name="Rectangle 233"/>
              <p:cNvSpPr>
                <a:spLocks noChangeArrowheads="1"/>
              </p:cNvSpPr>
              <p:nvPr/>
            </p:nvSpPr>
            <p:spPr bwMode="auto">
              <a:xfrm>
                <a:off x="484" y="2572"/>
                <a:ext cx="471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8" name="Rectangle 234"/>
              <p:cNvSpPr>
                <a:spLocks noChangeArrowheads="1"/>
              </p:cNvSpPr>
              <p:nvPr/>
            </p:nvSpPr>
            <p:spPr bwMode="auto">
              <a:xfrm>
                <a:off x="484" y="2573"/>
                <a:ext cx="471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59" name="Rectangle 235"/>
              <p:cNvSpPr>
                <a:spLocks noChangeArrowheads="1"/>
              </p:cNvSpPr>
              <p:nvPr/>
            </p:nvSpPr>
            <p:spPr bwMode="auto">
              <a:xfrm>
                <a:off x="484" y="2574"/>
                <a:ext cx="471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0" name="Rectangle 236"/>
              <p:cNvSpPr>
                <a:spLocks noChangeArrowheads="1"/>
              </p:cNvSpPr>
              <p:nvPr/>
            </p:nvSpPr>
            <p:spPr bwMode="auto">
              <a:xfrm>
                <a:off x="484" y="2575"/>
                <a:ext cx="471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1" name="Rectangle 237"/>
              <p:cNvSpPr>
                <a:spLocks noChangeArrowheads="1"/>
              </p:cNvSpPr>
              <p:nvPr/>
            </p:nvSpPr>
            <p:spPr bwMode="auto">
              <a:xfrm>
                <a:off x="484" y="2576"/>
                <a:ext cx="471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2" name="Rectangle 238"/>
              <p:cNvSpPr>
                <a:spLocks noChangeArrowheads="1"/>
              </p:cNvSpPr>
              <p:nvPr/>
            </p:nvSpPr>
            <p:spPr bwMode="auto">
              <a:xfrm>
                <a:off x="484" y="2577"/>
                <a:ext cx="471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3" name="Rectangle 239"/>
              <p:cNvSpPr>
                <a:spLocks noChangeArrowheads="1"/>
              </p:cNvSpPr>
              <p:nvPr/>
            </p:nvSpPr>
            <p:spPr bwMode="auto">
              <a:xfrm>
                <a:off x="484" y="2578"/>
                <a:ext cx="471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4" name="Rectangle 240"/>
              <p:cNvSpPr>
                <a:spLocks noChangeArrowheads="1"/>
              </p:cNvSpPr>
              <p:nvPr/>
            </p:nvSpPr>
            <p:spPr bwMode="auto">
              <a:xfrm>
                <a:off x="484" y="2579"/>
                <a:ext cx="471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5" name="Rectangle 241"/>
              <p:cNvSpPr>
                <a:spLocks noChangeArrowheads="1"/>
              </p:cNvSpPr>
              <p:nvPr/>
            </p:nvSpPr>
            <p:spPr bwMode="auto">
              <a:xfrm>
                <a:off x="484" y="2580"/>
                <a:ext cx="471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6" name="Rectangle 242"/>
              <p:cNvSpPr>
                <a:spLocks noChangeArrowheads="1"/>
              </p:cNvSpPr>
              <p:nvPr/>
            </p:nvSpPr>
            <p:spPr bwMode="auto">
              <a:xfrm>
                <a:off x="484" y="2581"/>
                <a:ext cx="471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7" name="Rectangle 243"/>
              <p:cNvSpPr>
                <a:spLocks noChangeArrowheads="1"/>
              </p:cNvSpPr>
              <p:nvPr/>
            </p:nvSpPr>
            <p:spPr bwMode="auto">
              <a:xfrm>
                <a:off x="484" y="2583"/>
                <a:ext cx="471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8" name="Rectangle 244"/>
              <p:cNvSpPr>
                <a:spLocks noChangeArrowheads="1"/>
              </p:cNvSpPr>
              <p:nvPr/>
            </p:nvSpPr>
            <p:spPr bwMode="auto">
              <a:xfrm>
                <a:off x="484" y="2584"/>
                <a:ext cx="471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69" name="Rectangle 245"/>
              <p:cNvSpPr>
                <a:spLocks noChangeArrowheads="1"/>
              </p:cNvSpPr>
              <p:nvPr/>
            </p:nvSpPr>
            <p:spPr bwMode="auto">
              <a:xfrm>
                <a:off x="484" y="2585"/>
                <a:ext cx="471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0" name="Rectangle 246"/>
              <p:cNvSpPr>
                <a:spLocks noChangeArrowheads="1"/>
              </p:cNvSpPr>
              <p:nvPr/>
            </p:nvSpPr>
            <p:spPr bwMode="auto">
              <a:xfrm>
                <a:off x="484" y="2586"/>
                <a:ext cx="471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1" name="Rectangle 247"/>
              <p:cNvSpPr>
                <a:spLocks noChangeArrowheads="1"/>
              </p:cNvSpPr>
              <p:nvPr/>
            </p:nvSpPr>
            <p:spPr bwMode="auto">
              <a:xfrm>
                <a:off x="484" y="2587"/>
                <a:ext cx="471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2" name="Rectangle 248"/>
              <p:cNvSpPr>
                <a:spLocks noChangeArrowheads="1"/>
              </p:cNvSpPr>
              <p:nvPr/>
            </p:nvSpPr>
            <p:spPr bwMode="auto">
              <a:xfrm>
                <a:off x="484" y="2588"/>
                <a:ext cx="471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3" name="Rectangle 249"/>
              <p:cNvSpPr>
                <a:spLocks noChangeArrowheads="1"/>
              </p:cNvSpPr>
              <p:nvPr/>
            </p:nvSpPr>
            <p:spPr bwMode="auto">
              <a:xfrm>
                <a:off x="484" y="2589"/>
                <a:ext cx="471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4" name="Rectangle 250"/>
              <p:cNvSpPr>
                <a:spLocks noChangeArrowheads="1"/>
              </p:cNvSpPr>
              <p:nvPr/>
            </p:nvSpPr>
            <p:spPr bwMode="auto">
              <a:xfrm>
                <a:off x="484" y="2591"/>
                <a:ext cx="471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5" name="Rectangle 251"/>
              <p:cNvSpPr>
                <a:spLocks noChangeArrowheads="1"/>
              </p:cNvSpPr>
              <p:nvPr/>
            </p:nvSpPr>
            <p:spPr bwMode="auto">
              <a:xfrm>
                <a:off x="484" y="2592"/>
                <a:ext cx="471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6" name="Rectangle 252"/>
              <p:cNvSpPr>
                <a:spLocks noChangeArrowheads="1"/>
              </p:cNvSpPr>
              <p:nvPr/>
            </p:nvSpPr>
            <p:spPr bwMode="auto">
              <a:xfrm>
                <a:off x="484" y="2593"/>
                <a:ext cx="471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7" name="Rectangle 253"/>
              <p:cNvSpPr>
                <a:spLocks noChangeArrowheads="1"/>
              </p:cNvSpPr>
              <p:nvPr/>
            </p:nvSpPr>
            <p:spPr bwMode="auto">
              <a:xfrm>
                <a:off x="484" y="2594"/>
                <a:ext cx="471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8" name="Rectangle 254"/>
              <p:cNvSpPr>
                <a:spLocks noChangeArrowheads="1"/>
              </p:cNvSpPr>
              <p:nvPr/>
            </p:nvSpPr>
            <p:spPr bwMode="auto">
              <a:xfrm>
                <a:off x="484" y="2594"/>
                <a:ext cx="471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79" name="Rectangle 255"/>
              <p:cNvSpPr>
                <a:spLocks noChangeArrowheads="1"/>
              </p:cNvSpPr>
              <p:nvPr/>
            </p:nvSpPr>
            <p:spPr bwMode="auto">
              <a:xfrm>
                <a:off x="484" y="2595"/>
                <a:ext cx="471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0" name="Rectangle 256"/>
              <p:cNvSpPr>
                <a:spLocks noChangeArrowheads="1"/>
              </p:cNvSpPr>
              <p:nvPr/>
            </p:nvSpPr>
            <p:spPr bwMode="auto">
              <a:xfrm>
                <a:off x="484" y="2596"/>
                <a:ext cx="471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1" name="Rectangle 257"/>
              <p:cNvSpPr>
                <a:spLocks noChangeArrowheads="1"/>
              </p:cNvSpPr>
              <p:nvPr/>
            </p:nvSpPr>
            <p:spPr bwMode="auto">
              <a:xfrm>
                <a:off x="484" y="2597"/>
                <a:ext cx="471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2" name="Rectangle 258"/>
              <p:cNvSpPr>
                <a:spLocks noChangeArrowheads="1"/>
              </p:cNvSpPr>
              <p:nvPr/>
            </p:nvSpPr>
            <p:spPr bwMode="auto">
              <a:xfrm>
                <a:off x="484" y="2598"/>
                <a:ext cx="471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3" name="Rectangle 259"/>
              <p:cNvSpPr>
                <a:spLocks noChangeArrowheads="1"/>
              </p:cNvSpPr>
              <p:nvPr/>
            </p:nvSpPr>
            <p:spPr bwMode="auto">
              <a:xfrm>
                <a:off x="484" y="2599"/>
                <a:ext cx="471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4" name="Rectangle 260"/>
              <p:cNvSpPr>
                <a:spLocks noChangeArrowheads="1"/>
              </p:cNvSpPr>
              <p:nvPr/>
            </p:nvSpPr>
            <p:spPr bwMode="auto">
              <a:xfrm>
                <a:off x="484" y="2600"/>
                <a:ext cx="471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5" name="Rectangle 261"/>
              <p:cNvSpPr>
                <a:spLocks noChangeArrowheads="1"/>
              </p:cNvSpPr>
              <p:nvPr/>
            </p:nvSpPr>
            <p:spPr bwMode="auto">
              <a:xfrm>
                <a:off x="484" y="2601"/>
                <a:ext cx="471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6" name="Rectangle 262"/>
              <p:cNvSpPr>
                <a:spLocks noChangeArrowheads="1"/>
              </p:cNvSpPr>
              <p:nvPr/>
            </p:nvSpPr>
            <p:spPr bwMode="auto">
              <a:xfrm>
                <a:off x="484" y="2602"/>
                <a:ext cx="471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7" name="Rectangle 263"/>
              <p:cNvSpPr>
                <a:spLocks noChangeArrowheads="1"/>
              </p:cNvSpPr>
              <p:nvPr/>
            </p:nvSpPr>
            <p:spPr bwMode="auto">
              <a:xfrm>
                <a:off x="484" y="2603"/>
                <a:ext cx="471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8" name="Rectangle 264"/>
              <p:cNvSpPr>
                <a:spLocks noChangeArrowheads="1"/>
              </p:cNvSpPr>
              <p:nvPr/>
            </p:nvSpPr>
            <p:spPr bwMode="auto">
              <a:xfrm>
                <a:off x="484" y="2604"/>
                <a:ext cx="471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89" name="Rectangle 265"/>
              <p:cNvSpPr>
                <a:spLocks noChangeArrowheads="1"/>
              </p:cNvSpPr>
              <p:nvPr/>
            </p:nvSpPr>
            <p:spPr bwMode="auto">
              <a:xfrm>
                <a:off x="484" y="2605"/>
                <a:ext cx="471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0" name="Rectangle 266"/>
              <p:cNvSpPr>
                <a:spLocks noChangeArrowheads="1"/>
              </p:cNvSpPr>
              <p:nvPr/>
            </p:nvSpPr>
            <p:spPr bwMode="auto">
              <a:xfrm>
                <a:off x="484" y="2606"/>
                <a:ext cx="471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1" name="Rectangle 267"/>
              <p:cNvSpPr>
                <a:spLocks noChangeArrowheads="1"/>
              </p:cNvSpPr>
              <p:nvPr/>
            </p:nvSpPr>
            <p:spPr bwMode="auto">
              <a:xfrm>
                <a:off x="484" y="2608"/>
                <a:ext cx="471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2" name="Rectangle 268"/>
              <p:cNvSpPr>
                <a:spLocks noChangeArrowheads="1"/>
              </p:cNvSpPr>
              <p:nvPr/>
            </p:nvSpPr>
            <p:spPr bwMode="auto">
              <a:xfrm>
                <a:off x="484" y="2609"/>
                <a:ext cx="471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3" name="Rectangle 269"/>
              <p:cNvSpPr>
                <a:spLocks noChangeArrowheads="1"/>
              </p:cNvSpPr>
              <p:nvPr/>
            </p:nvSpPr>
            <p:spPr bwMode="auto">
              <a:xfrm>
                <a:off x="484" y="2610"/>
                <a:ext cx="471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4" name="Rectangle 270"/>
              <p:cNvSpPr>
                <a:spLocks noChangeArrowheads="1"/>
              </p:cNvSpPr>
              <p:nvPr/>
            </p:nvSpPr>
            <p:spPr bwMode="auto">
              <a:xfrm>
                <a:off x="484" y="2611"/>
                <a:ext cx="471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5" name="Rectangle 271"/>
              <p:cNvSpPr>
                <a:spLocks noChangeArrowheads="1"/>
              </p:cNvSpPr>
              <p:nvPr/>
            </p:nvSpPr>
            <p:spPr bwMode="auto">
              <a:xfrm>
                <a:off x="484" y="2612"/>
                <a:ext cx="471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6" name="Rectangle 272"/>
              <p:cNvSpPr>
                <a:spLocks noChangeArrowheads="1"/>
              </p:cNvSpPr>
              <p:nvPr/>
            </p:nvSpPr>
            <p:spPr bwMode="auto">
              <a:xfrm>
                <a:off x="484" y="2613"/>
                <a:ext cx="471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7" name="Rectangle 273"/>
              <p:cNvSpPr>
                <a:spLocks noChangeArrowheads="1"/>
              </p:cNvSpPr>
              <p:nvPr/>
            </p:nvSpPr>
            <p:spPr bwMode="auto">
              <a:xfrm>
                <a:off x="484" y="2614"/>
                <a:ext cx="471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8" name="Rectangle 274"/>
              <p:cNvSpPr>
                <a:spLocks noChangeArrowheads="1"/>
              </p:cNvSpPr>
              <p:nvPr/>
            </p:nvSpPr>
            <p:spPr bwMode="auto">
              <a:xfrm>
                <a:off x="484" y="2615"/>
                <a:ext cx="471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99" name="Rectangle 275"/>
              <p:cNvSpPr>
                <a:spLocks noChangeArrowheads="1"/>
              </p:cNvSpPr>
              <p:nvPr/>
            </p:nvSpPr>
            <p:spPr bwMode="auto">
              <a:xfrm>
                <a:off x="484" y="2616"/>
                <a:ext cx="471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0" name="Rectangle 276"/>
              <p:cNvSpPr>
                <a:spLocks noChangeArrowheads="1"/>
              </p:cNvSpPr>
              <p:nvPr/>
            </p:nvSpPr>
            <p:spPr bwMode="auto">
              <a:xfrm>
                <a:off x="484" y="2617"/>
                <a:ext cx="471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1" name="Rectangle 277"/>
              <p:cNvSpPr>
                <a:spLocks noChangeArrowheads="1"/>
              </p:cNvSpPr>
              <p:nvPr/>
            </p:nvSpPr>
            <p:spPr bwMode="auto">
              <a:xfrm>
                <a:off x="484" y="2618"/>
                <a:ext cx="471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2" name="Rectangle 278"/>
              <p:cNvSpPr>
                <a:spLocks noChangeArrowheads="1"/>
              </p:cNvSpPr>
              <p:nvPr/>
            </p:nvSpPr>
            <p:spPr bwMode="auto">
              <a:xfrm>
                <a:off x="484" y="2618"/>
                <a:ext cx="471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3" name="Rectangle 279"/>
              <p:cNvSpPr>
                <a:spLocks noChangeArrowheads="1"/>
              </p:cNvSpPr>
              <p:nvPr/>
            </p:nvSpPr>
            <p:spPr bwMode="auto">
              <a:xfrm>
                <a:off x="484" y="2619"/>
                <a:ext cx="471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4" name="Rectangle 280"/>
              <p:cNvSpPr>
                <a:spLocks noChangeArrowheads="1"/>
              </p:cNvSpPr>
              <p:nvPr/>
            </p:nvSpPr>
            <p:spPr bwMode="auto">
              <a:xfrm>
                <a:off x="484" y="2620"/>
                <a:ext cx="471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5" name="Rectangle 281"/>
              <p:cNvSpPr>
                <a:spLocks noChangeArrowheads="1"/>
              </p:cNvSpPr>
              <p:nvPr/>
            </p:nvSpPr>
            <p:spPr bwMode="auto">
              <a:xfrm>
                <a:off x="484" y="2622"/>
                <a:ext cx="471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6" name="Rectangle 282"/>
              <p:cNvSpPr>
                <a:spLocks noChangeArrowheads="1"/>
              </p:cNvSpPr>
              <p:nvPr/>
            </p:nvSpPr>
            <p:spPr bwMode="auto">
              <a:xfrm>
                <a:off x="484" y="2623"/>
                <a:ext cx="471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7" name="Rectangle 283"/>
              <p:cNvSpPr>
                <a:spLocks noChangeArrowheads="1"/>
              </p:cNvSpPr>
              <p:nvPr/>
            </p:nvSpPr>
            <p:spPr bwMode="auto">
              <a:xfrm>
                <a:off x="484" y="2624"/>
                <a:ext cx="471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8" name="Rectangle 284"/>
              <p:cNvSpPr>
                <a:spLocks noChangeArrowheads="1"/>
              </p:cNvSpPr>
              <p:nvPr/>
            </p:nvSpPr>
            <p:spPr bwMode="auto">
              <a:xfrm>
                <a:off x="484" y="2625"/>
                <a:ext cx="471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9" name="Rectangle 285"/>
              <p:cNvSpPr>
                <a:spLocks noChangeArrowheads="1"/>
              </p:cNvSpPr>
              <p:nvPr/>
            </p:nvSpPr>
            <p:spPr bwMode="auto">
              <a:xfrm>
                <a:off x="484" y="2626"/>
                <a:ext cx="471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0" name="Rectangle 286"/>
              <p:cNvSpPr>
                <a:spLocks noChangeArrowheads="1"/>
              </p:cNvSpPr>
              <p:nvPr/>
            </p:nvSpPr>
            <p:spPr bwMode="auto">
              <a:xfrm>
                <a:off x="484" y="2627"/>
                <a:ext cx="471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1" name="Rectangle 287"/>
              <p:cNvSpPr>
                <a:spLocks noChangeArrowheads="1"/>
              </p:cNvSpPr>
              <p:nvPr/>
            </p:nvSpPr>
            <p:spPr bwMode="auto">
              <a:xfrm>
                <a:off x="484" y="2628"/>
                <a:ext cx="471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2" name="Rectangle 288"/>
              <p:cNvSpPr>
                <a:spLocks noChangeArrowheads="1"/>
              </p:cNvSpPr>
              <p:nvPr/>
            </p:nvSpPr>
            <p:spPr bwMode="auto">
              <a:xfrm>
                <a:off x="484" y="2629"/>
                <a:ext cx="471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3" name="Rectangle 289"/>
              <p:cNvSpPr>
                <a:spLocks noChangeArrowheads="1"/>
              </p:cNvSpPr>
              <p:nvPr/>
            </p:nvSpPr>
            <p:spPr bwMode="auto">
              <a:xfrm>
                <a:off x="484" y="2631"/>
                <a:ext cx="471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4" name="Rectangle 290"/>
              <p:cNvSpPr>
                <a:spLocks noChangeArrowheads="1"/>
              </p:cNvSpPr>
              <p:nvPr/>
            </p:nvSpPr>
            <p:spPr bwMode="auto">
              <a:xfrm>
                <a:off x="484" y="2632"/>
                <a:ext cx="471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5" name="Rectangle 291"/>
              <p:cNvSpPr>
                <a:spLocks noChangeArrowheads="1"/>
              </p:cNvSpPr>
              <p:nvPr/>
            </p:nvSpPr>
            <p:spPr bwMode="auto">
              <a:xfrm>
                <a:off x="484" y="2633"/>
                <a:ext cx="471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6" name="Rectangle 292"/>
              <p:cNvSpPr>
                <a:spLocks noChangeArrowheads="1"/>
              </p:cNvSpPr>
              <p:nvPr/>
            </p:nvSpPr>
            <p:spPr bwMode="auto">
              <a:xfrm>
                <a:off x="484" y="2634"/>
                <a:ext cx="471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7" name="Rectangle 293"/>
              <p:cNvSpPr>
                <a:spLocks noChangeArrowheads="1"/>
              </p:cNvSpPr>
              <p:nvPr/>
            </p:nvSpPr>
            <p:spPr bwMode="auto">
              <a:xfrm>
                <a:off x="484" y="2635"/>
                <a:ext cx="471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8" name="Rectangle 294"/>
              <p:cNvSpPr>
                <a:spLocks noChangeArrowheads="1"/>
              </p:cNvSpPr>
              <p:nvPr/>
            </p:nvSpPr>
            <p:spPr bwMode="auto">
              <a:xfrm>
                <a:off x="484" y="2636"/>
                <a:ext cx="471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19" name="Rectangle 295"/>
              <p:cNvSpPr>
                <a:spLocks noChangeArrowheads="1"/>
              </p:cNvSpPr>
              <p:nvPr/>
            </p:nvSpPr>
            <p:spPr bwMode="auto">
              <a:xfrm>
                <a:off x="484" y="2637"/>
                <a:ext cx="471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0" name="Rectangle 296"/>
              <p:cNvSpPr>
                <a:spLocks noChangeArrowheads="1"/>
              </p:cNvSpPr>
              <p:nvPr/>
            </p:nvSpPr>
            <p:spPr bwMode="auto">
              <a:xfrm>
                <a:off x="484" y="2638"/>
                <a:ext cx="471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1" name="Rectangle 297"/>
              <p:cNvSpPr>
                <a:spLocks noChangeArrowheads="1"/>
              </p:cNvSpPr>
              <p:nvPr/>
            </p:nvSpPr>
            <p:spPr bwMode="auto">
              <a:xfrm>
                <a:off x="659" y="2524"/>
                <a:ext cx="154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May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322" name="Rectangle 298"/>
              <p:cNvSpPr>
                <a:spLocks noChangeArrowheads="1"/>
              </p:cNvSpPr>
              <p:nvPr/>
            </p:nvSpPr>
            <p:spPr bwMode="auto">
              <a:xfrm>
                <a:off x="955" y="2485"/>
                <a:ext cx="476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3" name="Rectangle 299"/>
              <p:cNvSpPr>
                <a:spLocks noChangeArrowheads="1"/>
              </p:cNvSpPr>
              <p:nvPr/>
            </p:nvSpPr>
            <p:spPr bwMode="auto">
              <a:xfrm>
                <a:off x="955" y="2486"/>
                <a:ext cx="476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4" name="Rectangle 300"/>
              <p:cNvSpPr>
                <a:spLocks noChangeArrowheads="1"/>
              </p:cNvSpPr>
              <p:nvPr/>
            </p:nvSpPr>
            <p:spPr bwMode="auto">
              <a:xfrm>
                <a:off x="955" y="2487"/>
                <a:ext cx="476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5" name="Rectangle 301"/>
              <p:cNvSpPr>
                <a:spLocks noChangeArrowheads="1"/>
              </p:cNvSpPr>
              <p:nvPr/>
            </p:nvSpPr>
            <p:spPr bwMode="auto">
              <a:xfrm>
                <a:off x="955" y="2488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6" name="Rectangle 302"/>
              <p:cNvSpPr>
                <a:spLocks noChangeArrowheads="1"/>
              </p:cNvSpPr>
              <p:nvPr/>
            </p:nvSpPr>
            <p:spPr bwMode="auto">
              <a:xfrm>
                <a:off x="955" y="2489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7" name="Rectangle 303"/>
              <p:cNvSpPr>
                <a:spLocks noChangeArrowheads="1"/>
              </p:cNvSpPr>
              <p:nvPr/>
            </p:nvSpPr>
            <p:spPr bwMode="auto">
              <a:xfrm>
                <a:off x="955" y="2490"/>
                <a:ext cx="476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8" name="Rectangle 304"/>
              <p:cNvSpPr>
                <a:spLocks noChangeArrowheads="1"/>
              </p:cNvSpPr>
              <p:nvPr/>
            </p:nvSpPr>
            <p:spPr bwMode="auto">
              <a:xfrm>
                <a:off x="955" y="2492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29" name="Rectangle 305"/>
              <p:cNvSpPr>
                <a:spLocks noChangeArrowheads="1"/>
              </p:cNvSpPr>
              <p:nvPr/>
            </p:nvSpPr>
            <p:spPr bwMode="auto">
              <a:xfrm>
                <a:off x="955" y="2493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0" name="Rectangle 306"/>
              <p:cNvSpPr>
                <a:spLocks noChangeArrowheads="1"/>
              </p:cNvSpPr>
              <p:nvPr/>
            </p:nvSpPr>
            <p:spPr bwMode="auto">
              <a:xfrm>
                <a:off x="955" y="2494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1" name="Rectangle 307"/>
              <p:cNvSpPr>
                <a:spLocks noChangeArrowheads="1"/>
              </p:cNvSpPr>
              <p:nvPr/>
            </p:nvSpPr>
            <p:spPr bwMode="auto">
              <a:xfrm>
                <a:off x="955" y="2495"/>
                <a:ext cx="476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2" name="Rectangle 308"/>
              <p:cNvSpPr>
                <a:spLocks noChangeArrowheads="1"/>
              </p:cNvSpPr>
              <p:nvPr/>
            </p:nvSpPr>
            <p:spPr bwMode="auto">
              <a:xfrm>
                <a:off x="955" y="2496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3" name="Rectangle 309"/>
              <p:cNvSpPr>
                <a:spLocks noChangeArrowheads="1"/>
              </p:cNvSpPr>
              <p:nvPr/>
            </p:nvSpPr>
            <p:spPr bwMode="auto">
              <a:xfrm>
                <a:off x="955" y="249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4" name="Rectangle 310"/>
              <p:cNvSpPr>
                <a:spLocks noChangeArrowheads="1"/>
              </p:cNvSpPr>
              <p:nvPr/>
            </p:nvSpPr>
            <p:spPr bwMode="auto">
              <a:xfrm>
                <a:off x="955" y="2498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5" name="Rectangle 311"/>
              <p:cNvSpPr>
                <a:spLocks noChangeArrowheads="1"/>
              </p:cNvSpPr>
              <p:nvPr/>
            </p:nvSpPr>
            <p:spPr bwMode="auto">
              <a:xfrm>
                <a:off x="955" y="2499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6" name="Rectangle 312"/>
              <p:cNvSpPr>
                <a:spLocks noChangeArrowheads="1"/>
              </p:cNvSpPr>
              <p:nvPr/>
            </p:nvSpPr>
            <p:spPr bwMode="auto">
              <a:xfrm>
                <a:off x="955" y="2500"/>
                <a:ext cx="476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7" name="Rectangle 313"/>
              <p:cNvSpPr>
                <a:spLocks noChangeArrowheads="1"/>
              </p:cNvSpPr>
              <p:nvPr/>
            </p:nvSpPr>
            <p:spPr bwMode="auto">
              <a:xfrm>
                <a:off x="955" y="2502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8" name="Rectangle 314"/>
              <p:cNvSpPr>
                <a:spLocks noChangeArrowheads="1"/>
              </p:cNvSpPr>
              <p:nvPr/>
            </p:nvSpPr>
            <p:spPr bwMode="auto">
              <a:xfrm>
                <a:off x="955" y="2503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39" name="Rectangle 315"/>
              <p:cNvSpPr>
                <a:spLocks noChangeArrowheads="1"/>
              </p:cNvSpPr>
              <p:nvPr/>
            </p:nvSpPr>
            <p:spPr bwMode="auto">
              <a:xfrm>
                <a:off x="955" y="2504"/>
                <a:ext cx="476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0" name="Rectangle 316"/>
              <p:cNvSpPr>
                <a:spLocks noChangeArrowheads="1"/>
              </p:cNvSpPr>
              <p:nvPr/>
            </p:nvSpPr>
            <p:spPr bwMode="auto">
              <a:xfrm>
                <a:off x="955" y="2505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1" name="Rectangle 317"/>
              <p:cNvSpPr>
                <a:spLocks noChangeArrowheads="1"/>
              </p:cNvSpPr>
              <p:nvPr/>
            </p:nvSpPr>
            <p:spPr bwMode="auto">
              <a:xfrm>
                <a:off x="955" y="2506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2" name="Rectangle 318"/>
              <p:cNvSpPr>
                <a:spLocks noChangeArrowheads="1"/>
              </p:cNvSpPr>
              <p:nvPr/>
            </p:nvSpPr>
            <p:spPr bwMode="auto">
              <a:xfrm>
                <a:off x="955" y="2507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3" name="Rectangle 319"/>
              <p:cNvSpPr>
                <a:spLocks noChangeArrowheads="1"/>
              </p:cNvSpPr>
              <p:nvPr/>
            </p:nvSpPr>
            <p:spPr bwMode="auto">
              <a:xfrm>
                <a:off x="955" y="2508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4" name="Rectangle 320"/>
              <p:cNvSpPr>
                <a:spLocks noChangeArrowheads="1"/>
              </p:cNvSpPr>
              <p:nvPr/>
            </p:nvSpPr>
            <p:spPr bwMode="auto">
              <a:xfrm>
                <a:off x="955" y="2509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5" name="Rectangle 321"/>
              <p:cNvSpPr>
                <a:spLocks noChangeArrowheads="1"/>
              </p:cNvSpPr>
              <p:nvPr/>
            </p:nvSpPr>
            <p:spPr bwMode="auto">
              <a:xfrm>
                <a:off x="955" y="2510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6" name="Rectangle 322"/>
              <p:cNvSpPr>
                <a:spLocks noChangeArrowheads="1"/>
              </p:cNvSpPr>
              <p:nvPr/>
            </p:nvSpPr>
            <p:spPr bwMode="auto">
              <a:xfrm>
                <a:off x="955" y="2511"/>
                <a:ext cx="476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7" name="Rectangle 323"/>
              <p:cNvSpPr>
                <a:spLocks noChangeArrowheads="1"/>
              </p:cNvSpPr>
              <p:nvPr/>
            </p:nvSpPr>
            <p:spPr bwMode="auto">
              <a:xfrm>
                <a:off x="955" y="2512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8" name="Rectangle 324"/>
              <p:cNvSpPr>
                <a:spLocks noChangeArrowheads="1"/>
              </p:cNvSpPr>
              <p:nvPr/>
            </p:nvSpPr>
            <p:spPr bwMode="auto">
              <a:xfrm>
                <a:off x="955" y="25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49" name="Rectangle 325"/>
              <p:cNvSpPr>
                <a:spLocks noChangeArrowheads="1"/>
              </p:cNvSpPr>
              <p:nvPr/>
            </p:nvSpPr>
            <p:spPr bwMode="auto">
              <a:xfrm>
                <a:off x="955" y="2513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0" name="Rectangle 326"/>
              <p:cNvSpPr>
                <a:spLocks noChangeArrowheads="1"/>
              </p:cNvSpPr>
              <p:nvPr/>
            </p:nvSpPr>
            <p:spPr bwMode="auto">
              <a:xfrm>
                <a:off x="955" y="2514"/>
                <a:ext cx="476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1" name="Rectangle 327"/>
              <p:cNvSpPr>
                <a:spLocks noChangeArrowheads="1"/>
              </p:cNvSpPr>
              <p:nvPr/>
            </p:nvSpPr>
            <p:spPr bwMode="auto">
              <a:xfrm>
                <a:off x="955" y="2515"/>
                <a:ext cx="476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2" name="Rectangle 328"/>
              <p:cNvSpPr>
                <a:spLocks noChangeArrowheads="1"/>
              </p:cNvSpPr>
              <p:nvPr/>
            </p:nvSpPr>
            <p:spPr bwMode="auto">
              <a:xfrm>
                <a:off x="955" y="2516"/>
                <a:ext cx="476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3" name="Rectangle 329"/>
              <p:cNvSpPr>
                <a:spLocks noChangeArrowheads="1"/>
              </p:cNvSpPr>
              <p:nvPr/>
            </p:nvSpPr>
            <p:spPr bwMode="auto">
              <a:xfrm>
                <a:off x="955" y="2517"/>
                <a:ext cx="476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4" name="Rectangle 330"/>
              <p:cNvSpPr>
                <a:spLocks noChangeArrowheads="1"/>
              </p:cNvSpPr>
              <p:nvPr/>
            </p:nvSpPr>
            <p:spPr bwMode="auto">
              <a:xfrm>
                <a:off x="955" y="2519"/>
                <a:ext cx="476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5" name="Rectangle 331"/>
              <p:cNvSpPr>
                <a:spLocks noChangeArrowheads="1"/>
              </p:cNvSpPr>
              <p:nvPr/>
            </p:nvSpPr>
            <p:spPr bwMode="auto">
              <a:xfrm>
                <a:off x="955" y="2520"/>
                <a:ext cx="476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6" name="Rectangle 332"/>
              <p:cNvSpPr>
                <a:spLocks noChangeArrowheads="1"/>
              </p:cNvSpPr>
              <p:nvPr/>
            </p:nvSpPr>
            <p:spPr bwMode="auto">
              <a:xfrm>
                <a:off x="955" y="2521"/>
                <a:ext cx="476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7" name="Rectangle 333"/>
              <p:cNvSpPr>
                <a:spLocks noChangeArrowheads="1"/>
              </p:cNvSpPr>
              <p:nvPr/>
            </p:nvSpPr>
            <p:spPr bwMode="auto">
              <a:xfrm>
                <a:off x="955" y="2522"/>
                <a:ext cx="476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8" name="Rectangle 334"/>
              <p:cNvSpPr>
                <a:spLocks noChangeArrowheads="1"/>
              </p:cNvSpPr>
              <p:nvPr/>
            </p:nvSpPr>
            <p:spPr bwMode="auto">
              <a:xfrm>
                <a:off x="955" y="2523"/>
                <a:ext cx="476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59" name="Rectangle 335"/>
              <p:cNvSpPr>
                <a:spLocks noChangeArrowheads="1"/>
              </p:cNvSpPr>
              <p:nvPr/>
            </p:nvSpPr>
            <p:spPr bwMode="auto">
              <a:xfrm>
                <a:off x="955" y="2524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0" name="Rectangle 336"/>
              <p:cNvSpPr>
                <a:spLocks noChangeArrowheads="1"/>
              </p:cNvSpPr>
              <p:nvPr/>
            </p:nvSpPr>
            <p:spPr bwMode="auto">
              <a:xfrm>
                <a:off x="955" y="2525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1" name="Rectangle 337"/>
              <p:cNvSpPr>
                <a:spLocks noChangeArrowheads="1"/>
              </p:cNvSpPr>
              <p:nvPr/>
            </p:nvSpPr>
            <p:spPr bwMode="auto">
              <a:xfrm>
                <a:off x="955" y="2526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2" name="Rectangle 338"/>
              <p:cNvSpPr>
                <a:spLocks noChangeArrowheads="1"/>
              </p:cNvSpPr>
              <p:nvPr/>
            </p:nvSpPr>
            <p:spPr bwMode="auto">
              <a:xfrm>
                <a:off x="955" y="252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3" name="Rectangle 339"/>
              <p:cNvSpPr>
                <a:spLocks noChangeArrowheads="1"/>
              </p:cNvSpPr>
              <p:nvPr/>
            </p:nvSpPr>
            <p:spPr bwMode="auto">
              <a:xfrm>
                <a:off x="955" y="2528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4" name="Rectangle 340"/>
              <p:cNvSpPr>
                <a:spLocks noChangeArrowheads="1"/>
              </p:cNvSpPr>
              <p:nvPr/>
            </p:nvSpPr>
            <p:spPr bwMode="auto">
              <a:xfrm>
                <a:off x="955" y="2529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5" name="Rectangle 341"/>
              <p:cNvSpPr>
                <a:spLocks noChangeArrowheads="1"/>
              </p:cNvSpPr>
              <p:nvPr/>
            </p:nvSpPr>
            <p:spPr bwMode="auto">
              <a:xfrm>
                <a:off x="955" y="2530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6" name="Rectangle 342"/>
              <p:cNvSpPr>
                <a:spLocks noChangeArrowheads="1"/>
              </p:cNvSpPr>
              <p:nvPr/>
            </p:nvSpPr>
            <p:spPr bwMode="auto">
              <a:xfrm>
                <a:off x="955" y="2531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7" name="Rectangle 343"/>
              <p:cNvSpPr>
                <a:spLocks noChangeArrowheads="1"/>
              </p:cNvSpPr>
              <p:nvPr/>
            </p:nvSpPr>
            <p:spPr bwMode="auto">
              <a:xfrm>
                <a:off x="955" y="2532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8" name="Rectangle 344"/>
              <p:cNvSpPr>
                <a:spLocks noChangeArrowheads="1"/>
              </p:cNvSpPr>
              <p:nvPr/>
            </p:nvSpPr>
            <p:spPr bwMode="auto">
              <a:xfrm>
                <a:off x="955" y="2533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69" name="Rectangle 345"/>
              <p:cNvSpPr>
                <a:spLocks noChangeArrowheads="1"/>
              </p:cNvSpPr>
              <p:nvPr/>
            </p:nvSpPr>
            <p:spPr bwMode="auto">
              <a:xfrm>
                <a:off x="955" y="2534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0" name="Rectangle 346"/>
              <p:cNvSpPr>
                <a:spLocks noChangeArrowheads="1"/>
              </p:cNvSpPr>
              <p:nvPr/>
            </p:nvSpPr>
            <p:spPr bwMode="auto">
              <a:xfrm>
                <a:off x="955" y="2535"/>
                <a:ext cx="476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1" name="Rectangle 347"/>
              <p:cNvSpPr>
                <a:spLocks noChangeArrowheads="1"/>
              </p:cNvSpPr>
              <p:nvPr/>
            </p:nvSpPr>
            <p:spPr bwMode="auto">
              <a:xfrm>
                <a:off x="955" y="2536"/>
                <a:ext cx="476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2" name="Rectangle 348"/>
              <p:cNvSpPr>
                <a:spLocks noChangeArrowheads="1"/>
              </p:cNvSpPr>
              <p:nvPr/>
            </p:nvSpPr>
            <p:spPr bwMode="auto">
              <a:xfrm>
                <a:off x="955" y="2536"/>
                <a:ext cx="476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3" name="Rectangle 349"/>
              <p:cNvSpPr>
                <a:spLocks noChangeArrowheads="1"/>
              </p:cNvSpPr>
              <p:nvPr/>
            </p:nvSpPr>
            <p:spPr bwMode="auto">
              <a:xfrm>
                <a:off x="955" y="2538"/>
                <a:ext cx="476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4" name="Rectangle 350"/>
              <p:cNvSpPr>
                <a:spLocks noChangeArrowheads="1"/>
              </p:cNvSpPr>
              <p:nvPr/>
            </p:nvSpPr>
            <p:spPr bwMode="auto">
              <a:xfrm>
                <a:off x="955" y="2539"/>
                <a:ext cx="476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5" name="Rectangle 351"/>
              <p:cNvSpPr>
                <a:spLocks noChangeArrowheads="1"/>
              </p:cNvSpPr>
              <p:nvPr/>
            </p:nvSpPr>
            <p:spPr bwMode="auto">
              <a:xfrm>
                <a:off x="955" y="2540"/>
                <a:ext cx="476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6" name="Rectangle 352"/>
              <p:cNvSpPr>
                <a:spLocks noChangeArrowheads="1"/>
              </p:cNvSpPr>
              <p:nvPr/>
            </p:nvSpPr>
            <p:spPr bwMode="auto">
              <a:xfrm>
                <a:off x="955" y="2541"/>
                <a:ext cx="476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7" name="Rectangle 353"/>
              <p:cNvSpPr>
                <a:spLocks noChangeArrowheads="1"/>
              </p:cNvSpPr>
              <p:nvPr/>
            </p:nvSpPr>
            <p:spPr bwMode="auto">
              <a:xfrm>
                <a:off x="955" y="2542"/>
                <a:ext cx="476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8" name="Rectangle 354"/>
              <p:cNvSpPr>
                <a:spLocks noChangeArrowheads="1"/>
              </p:cNvSpPr>
              <p:nvPr/>
            </p:nvSpPr>
            <p:spPr bwMode="auto">
              <a:xfrm>
                <a:off x="955" y="2544"/>
                <a:ext cx="476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79" name="Rectangle 355"/>
              <p:cNvSpPr>
                <a:spLocks noChangeArrowheads="1"/>
              </p:cNvSpPr>
              <p:nvPr/>
            </p:nvSpPr>
            <p:spPr bwMode="auto">
              <a:xfrm>
                <a:off x="955" y="2544"/>
                <a:ext cx="476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0" name="Rectangle 356"/>
              <p:cNvSpPr>
                <a:spLocks noChangeArrowheads="1"/>
              </p:cNvSpPr>
              <p:nvPr/>
            </p:nvSpPr>
            <p:spPr bwMode="auto">
              <a:xfrm>
                <a:off x="955" y="2545"/>
                <a:ext cx="476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1" name="Rectangle 357"/>
              <p:cNvSpPr>
                <a:spLocks noChangeArrowheads="1"/>
              </p:cNvSpPr>
              <p:nvPr/>
            </p:nvSpPr>
            <p:spPr bwMode="auto">
              <a:xfrm>
                <a:off x="955" y="2546"/>
                <a:ext cx="476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2" name="Rectangle 358"/>
              <p:cNvSpPr>
                <a:spLocks noChangeArrowheads="1"/>
              </p:cNvSpPr>
              <p:nvPr/>
            </p:nvSpPr>
            <p:spPr bwMode="auto">
              <a:xfrm>
                <a:off x="955" y="254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3" name="Rectangle 359"/>
              <p:cNvSpPr>
                <a:spLocks noChangeArrowheads="1"/>
              </p:cNvSpPr>
              <p:nvPr/>
            </p:nvSpPr>
            <p:spPr bwMode="auto">
              <a:xfrm>
                <a:off x="955" y="2548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4" name="Rectangle 360"/>
              <p:cNvSpPr>
                <a:spLocks noChangeArrowheads="1"/>
              </p:cNvSpPr>
              <p:nvPr/>
            </p:nvSpPr>
            <p:spPr bwMode="auto">
              <a:xfrm>
                <a:off x="955" y="2549"/>
                <a:ext cx="476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5" name="Rectangle 361"/>
              <p:cNvSpPr>
                <a:spLocks noChangeArrowheads="1"/>
              </p:cNvSpPr>
              <p:nvPr/>
            </p:nvSpPr>
            <p:spPr bwMode="auto">
              <a:xfrm>
                <a:off x="955" y="2550"/>
                <a:ext cx="476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6" name="Rectangle 362"/>
              <p:cNvSpPr>
                <a:spLocks noChangeArrowheads="1"/>
              </p:cNvSpPr>
              <p:nvPr/>
            </p:nvSpPr>
            <p:spPr bwMode="auto">
              <a:xfrm>
                <a:off x="955" y="2552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7" name="Rectangle 363"/>
              <p:cNvSpPr>
                <a:spLocks noChangeArrowheads="1"/>
              </p:cNvSpPr>
              <p:nvPr/>
            </p:nvSpPr>
            <p:spPr bwMode="auto">
              <a:xfrm>
                <a:off x="955" y="2553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8" name="Rectangle 364"/>
              <p:cNvSpPr>
                <a:spLocks noChangeArrowheads="1"/>
              </p:cNvSpPr>
              <p:nvPr/>
            </p:nvSpPr>
            <p:spPr bwMode="auto">
              <a:xfrm>
                <a:off x="955" y="2553"/>
                <a:ext cx="476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89" name="Rectangle 365"/>
              <p:cNvSpPr>
                <a:spLocks noChangeArrowheads="1"/>
              </p:cNvSpPr>
              <p:nvPr/>
            </p:nvSpPr>
            <p:spPr bwMode="auto">
              <a:xfrm>
                <a:off x="955" y="2555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0" name="Rectangle 366"/>
              <p:cNvSpPr>
                <a:spLocks noChangeArrowheads="1"/>
              </p:cNvSpPr>
              <p:nvPr/>
            </p:nvSpPr>
            <p:spPr bwMode="auto">
              <a:xfrm>
                <a:off x="955" y="2556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1" name="Rectangle 367"/>
              <p:cNvSpPr>
                <a:spLocks noChangeArrowheads="1"/>
              </p:cNvSpPr>
              <p:nvPr/>
            </p:nvSpPr>
            <p:spPr bwMode="auto">
              <a:xfrm>
                <a:off x="955" y="2557"/>
                <a:ext cx="476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2" name="Rectangle 368"/>
              <p:cNvSpPr>
                <a:spLocks noChangeArrowheads="1"/>
              </p:cNvSpPr>
              <p:nvPr/>
            </p:nvSpPr>
            <p:spPr bwMode="auto">
              <a:xfrm>
                <a:off x="955" y="2558"/>
                <a:ext cx="476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3" name="Rectangle 369"/>
              <p:cNvSpPr>
                <a:spLocks noChangeArrowheads="1"/>
              </p:cNvSpPr>
              <p:nvPr/>
            </p:nvSpPr>
            <p:spPr bwMode="auto">
              <a:xfrm>
                <a:off x="955" y="2559"/>
                <a:ext cx="476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4" name="Rectangle 370"/>
              <p:cNvSpPr>
                <a:spLocks noChangeArrowheads="1"/>
              </p:cNvSpPr>
              <p:nvPr/>
            </p:nvSpPr>
            <p:spPr bwMode="auto">
              <a:xfrm>
                <a:off x="955" y="2561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5" name="Rectangle 371"/>
              <p:cNvSpPr>
                <a:spLocks noChangeArrowheads="1"/>
              </p:cNvSpPr>
              <p:nvPr/>
            </p:nvSpPr>
            <p:spPr bwMode="auto">
              <a:xfrm>
                <a:off x="955" y="2561"/>
                <a:ext cx="476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6" name="Rectangle 372"/>
              <p:cNvSpPr>
                <a:spLocks noChangeArrowheads="1"/>
              </p:cNvSpPr>
              <p:nvPr/>
            </p:nvSpPr>
            <p:spPr bwMode="auto">
              <a:xfrm>
                <a:off x="955" y="2564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7" name="Rectangle 373"/>
              <p:cNvSpPr>
                <a:spLocks noChangeArrowheads="1"/>
              </p:cNvSpPr>
              <p:nvPr/>
            </p:nvSpPr>
            <p:spPr bwMode="auto">
              <a:xfrm>
                <a:off x="955" y="2565"/>
                <a:ext cx="476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8" name="Rectangle 374"/>
              <p:cNvSpPr>
                <a:spLocks noChangeArrowheads="1"/>
              </p:cNvSpPr>
              <p:nvPr/>
            </p:nvSpPr>
            <p:spPr bwMode="auto">
              <a:xfrm>
                <a:off x="955" y="2566"/>
                <a:ext cx="476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99" name="Rectangle 375"/>
              <p:cNvSpPr>
                <a:spLocks noChangeArrowheads="1"/>
              </p:cNvSpPr>
              <p:nvPr/>
            </p:nvSpPr>
            <p:spPr bwMode="auto">
              <a:xfrm>
                <a:off x="955" y="2567"/>
                <a:ext cx="476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0" name="Rectangle 376"/>
              <p:cNvSpPr>
                <a:spLocks noChangeArrowheads="1"/>
              </p:cNvSpPr>
              <p:nvPr/>
            </p:nvSpPr>
            <p:spPr bwMode="auto">
              <a:xfrm>
                <a:off x="955" y="2569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1" name="Rectangle 377"/>
              <p:cNvSpPr>
                <a:spLocks noChangeArrowheads="1"/>
              </p:cNvSpPr>
              <p:nvPr/>
            </p:nvSpPr>
            <p:spPr bwMode="auto">
              <a:xfrm>
                <a:off x="955" y="2569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2" name="Rectangle 378"/>
              <p:cNvSpPr>
                <a:spLocks noChangeArrowheads="1"/>
              </p:cNvSpPr>
              <p:nvPr/>
            </p:nvSpPr>
            <p:spPr bwMode="auto">
              <a:xfrm>
                <a:off x="955" y="2570"/>
                <a:ext cx="476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3" name="Rectangle 379"/>
              <p:cNvSpPr>
                <a:spLocks noChangeArrowheads="1"/>
              </p:cNvSpPr>
              <p:nvPr/>
            </p:nvSpPr>
            <p:spPr bwMode="auto">
              <a:xfrm>
                <a:off x="955" y="2572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4" name="Rectangle 380"/>
              <p:cNvSpPr>
                <a:spLocks noChangeArrowheads="1"/>
              </p:cNvSpPr>
              <p:nvPr/>
            </p:nvSpPr>
            <p:spPr bwMode="auto">
              <a:xfrm>
                <a:off x="955" y="2573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5" name="Rectangle 381"/>
              <p:cNvSpPr>
                <a:spLocks noChangeArrowheads="1"/>
              </p:cNvSpPr>
              <p:nvPr/>
            </p:nvSpPr>
            <p:spPr bwMode="auto">
              <a:xfrm>
                <a:off x="955" y="2574"/>
                <a:ext cx="476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6" name="Rectangle 382"/>
              <p:cNvSpPr>
                <a:spLocks noChangeArrowheads="1"/>
              </p:cNvSpPr>
              <p:nvPr/>
            </p:nvSpPr>
            <p:spPr bwMode="auto">
              <a:xfrm>
                <a:off x="955" y="2575"/>
                <a:ext cx="476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7" name="Rectangle 383"/>
              <p:cNvSpPr>
                <a:spLocks noChangeArrowheads="1"/>
              </p:cNvSpPr>
              <p:nvPr/>
            </p:nvSpPr>
            <p:spPr bwMode="auto">
              <a:xfrm>
                <a:off x="955" y="2576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8" name="Rectangle 384"/>
              <p:cNvSpPr>
                <a:spLocks noChangeArrowheads="1"/>
              </p:cNvSpPr>
              <p:nvPr/>
            </p:nvSpPr>
            <p:spPr bwMode="auto">
              <a:xfrm>
                <a:off x="955" y="257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09" name="Rectangle 385"/>
              <p:cNvSpPr>
                <a:spLocks noChangeArrowheads="1"/>
              </p:cNvSpPr>
              <p:nvPr/>
            </p:nvSpPr>
            <p:spPr bwMode="auto">
              <a:xfrm>
                <a:off x="955" y="2578"/>
                <a:ext cx="476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0" name="Rectangle 386"/>
              <p:cNvSpPr>
                <a:spLocks noChangeArrowheads="1"/>
              </p:cNvSpPr>
              <p:nvPr/>
            </p:nvSpPr>
            <p:spPr bwMode="auto">
              <a:xfrm>
                <a:off x="955" y="2579"/>
                <a:ext cx="476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1" name="Rectangle 387"/>
              <p:cNvSpPr>
                <a:spLocks noChangeArrowheads="1"/>
              </p:cNvSpPr>
              <p:nvPr/>
            </p:nvSpPr>
            <p:spPr bwMode="auto">
              <a:xfrm>
                <a:off x="955" y="2580"/>
                <a:ext cx="476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2" name="Rectangle 388"/>
              <p:cNvSpPr>
                <a:spLocks noChangeArrowheads="1"/>
              </p:cNvSpPr>
              <p:nvPr/>
            </p:nvSpPr>
            <p:spPr bwMode="auto">
              <a:xfrm>
                <a:off x="955" y="2581"/>
                <a:ext cx="476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3" name="Rectangle 389"/>
              <p:cNvSpPr>
                <a:spLocks noChangeArrowheads="1"/>
              </p:cNvSpPr>
              <p:nvPr/>
            </p:nvSpPr>
            <p:spPr bwMode="auto">
              <a:xfrm>
                <a:off x="955" y="2583"/>
                <a:ext cx="476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4" name="Rectangle 390"/>
              <p:cNvSpPr>
                <a:spLocks noChangeArrowheads="1"/>
              </p:cNvSpPr>
              <p:nvPr/>
            </p:nvSpPr>
            <p:spPr bwMode="auto">
              <a:xfrm>
                <a:off x="955" y="2584"/>
                <a:ext cx="476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5" name="Rectangle 391"/>
              <p:cNvSpPr>
                <a:spLocks noChangeArrowheads="1"/>
              </p:cNvSpPr>
              <p:nvPr/>
            </p:nvSpPr>
            <p:spPr bwMode="auto">
              <a:xfrm>
                <a:off x="955" y="2585"/>
                <a:ext cx="476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6" name="Rectangle 392"/>
              <p:cNvSpPr>
                <a:spLocks noChangeArrowheads="1"/>
              </p:cNvSpPr>
              <p:nvPr/>
            </p:nvSpPr>
            <p:spPr bwMode="auto">
              <a:xfrm>
                <a:off x="955" y="2586"/>
                <a:ext cx="476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7" name="Rectangle 393"/>
              <p:cNvSpPr>
                <a:spLocks noChangeArrowheads="1"/>
              </p:cNvSpPr>
              <p:nvPr/>
            </p:nvSpPr>
            <p:spPr bwMode="auto">
              <a:xfrm>
                <a:off x="955" y="2587"/>
                <a:ext cx="476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8" name="Rectangle 394"/>
              <p:cNvSpPr>
                <a:spLocks noChangeArrowheads="1"/>
              </p:cNvSpPr>
              <p:nvPr/>
            </p:nvSpPr>
            <p:spPr bwMode="auto">
              <a:xfrm>
                <a:off x="955" y="2588"/>
                <a:ext cx="476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19" name="Rectangle 395"/>
              <p:cNvSpPr>
                <a:spLocks noChangeArrowheads="1"/>
              </p:cNvSpPr>
              <p:nvPr/>
            </p:nvSpPr>
            <p:spPr bwMode="auto">
              <a:xfrm>
                <a:off x="955" y="2589"/>
                <a:ext cx="476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0" name="Rectangle 396"/>
              <p:cNvSpPr>
                <a:spLocks noChangeArrowheads="1"/>
              </p:cNvSpPr>
              <p:nvPr/>
            </p:nvSpPr>
            <p:spPr bwMode="auto">
              <a:xfrm>
                <a:off x="955" y="2591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1" name="Rectangle 397"/>
              <p:cNvSpPr>
                <a:spLocks noChangeArrowheads="1"/>
              </p:cNvSpPr>
              <p:nvPr/>
            </p:nvSpPr>
            <p:spPr bwMode="auto">
              <a:xfrm>
                <a:off x="955" y="2592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2" name="Rectangle 398"/>
              <p:cNvSpPr>
                <a:spLocks noChangeArrowheads="1"/>
              </p:cNvSpPr>
              <p:nvPr/>
            </p:nvSpPr>
            <p:spPr bwMode="auto">
              <a:xfrm>
                <a:off x="955" y="2593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3" name="Rectangle 399"/>
              <p:cNvSpPr>
                <a:spLocks noChangeArrowheads="1"/>
              </p:cNvSpPr>
              <p:nvPr/>
            </p:nvSpPr>
            <p:spPr bwMode="auto">
              <a:xfrm>
                <a:off x="955" y="2594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4" name="Rectangle 400"/>
              <p:cNvSpPr>
                <a:spLocks noChangeArrowheads="1"/>
              </p:cNvSpPr>
              <p:nvPr/>
            </p:nvSpPr>
            <p:spPr bwMode="auto">
              <a:xfrm>
                <a:off x="955" y="2594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5" name="Rectangle 401"/>
              <p:cNvSpPr>
                <a:spLocks noChangeArrowheads="1"/>
              </p:cNvSpPr>
              <p:nvPr/>
            </p:nvSpPr>
            <p:spPr bwMode="auto">
              <a:xfrm>
                <a:off x="955" y="2595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6" name="Rectangle 402"/>
              <p:cNvSpPr>
                <a:spLocks noChangeArrowheads="1"/>
              </p:cNvSpPr>
              <p:nvPr/>
            </p:nvSpPr>
            <p:spPr bwMode="auto">
              <a:xfrm>
                <a:off x="955" y="2596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7" name="Rectangle 403"/>
              <p:cNvSpPr>
                <a:spLocks noChangeArrowheads="1"/>
              </p:cNvSpPr>
              <p:nvPr/>
            </p:nvSpPr>
            <p:spPr bwMode="auto">
              <a:xfrm>
                <a:off x="955" y="259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8" name="Rectangle 404"/>
              <p:cNvSpPr>
                <a:spLocks noChangeArrowheads="1"/>
              </p:cNvSpPr>
              <p:nvPr/>
            </p:nvSpPr>
            <p:spPr bwMode="auto">
              <a:xfrm>
                <a:off x="955" y="2598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29" name="Rectangle 405"/>
              <p:cNvSpPr>
                <a:spLocks noChangeArrowheads="1"/>
              </p:cNvSpPr>
              <p:nvPr/>
            </p:nvSpPr>
            <p:spPr bwMode="auto">
              <a:xfrm>
                <a:off x="955" y="2599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631" name="Group 607"/>
            <p:cNvGrpSpPr>
              <a:grpSpLocks/>
            </p:cNvGrpSpPr>
            <p:nvPr/>
          </p:nvGrpSpPr>
          <p:grpSpPr bwMode="auto">
            <a:xfrm>
              <a:off x="955" y="2485"/>
              <a:ext cx="1429" cy="154"/>
              <a:chOff x="955" y="2485"/>
              <a:chExt cx="1429" cy="154"/>
            </a:xfrm>
          </p:grpSpPr>
          <p:sp>
            <p:nvSpPr>
              <p:cNvPr id="1431" name="Rectangle 407"/>
              <p:cNvSpPr>
                <a:spLocks noChangeArrowheads="1"/>
              </p:cNvSpPr>
              <p:nvPr/>
            </p:nvSpPr>
            <p:spPr bwMode="auto">
              <a:xfrm>
                <a:off x="955" y="2600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2" name="Rectangle 408"/>
              <p:cNvSpPr>
                <a:spLocks noChangeArrowheads="1"/>
              </p:cNvSpPr>
              <p:nvPr/>
            </p:nvSpPr>
            <p:spPr bwMode="auto">
              <a:xfrm>
                <a:off x="955" y="2601"/>
                <a:ext cx="476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3" name="Rectangle 409"/>
              <p:cNvSpPr>
                <a:spLocks noChangeArrowheads="1"/>
              </p:cNvSpPr>
              <p:nvPr/>
            </p:nvSpPr>
            <p:spPr bwMode="auto">
              <a:xfrm>
                <a:off x="955" y="2602"/>
                <a:ext cx="476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4" name="Rectangle 410"/>
              <p:cNvSpPr>
                <a:spLocks noChangeArrowheads="1"/>
              </p:cNvSpPr>
              <p:nvPr/>
            </p:nvSpPr>
            <p:spPr bwMode="auto">
              <a:xfrm>
                <a:off x="955" y="2603"/>
                <a:ext cx="476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5" name="Rectangle 411"/>
              <p:cNvSpPr>
                <a:spLocks noChangeArrowheads="1"/>
              </p:cNvSpPr>
              <p:nvPr/>
            </p:nvSpPr>
            <p:spPr bwMode="auto">
              <a:xfrm>
                <a:off x="955" y="2604"/>
                <a:ext cx="476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6" name="Rectangle 412"/>
              <p:cNvSpPr>
                <a:spLocks noChangeArrowheads="1"/>
              </p:cNvSpPr>
              <p:nvPr/>
            </p:nvSpPr>
            <p:spPr bwMode="auto">
              <a:xfrm>
                <a:off x="955" y="2605"/>
                <a:ext cx="476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7" name="Rectangle 413"/>
              <p:cNvSpPr>
                <a:spLocks noChangeArrowheads="1"/>
              </p:cNvSpPr>
              <p:nvPr/>
            </p:nvSpPr>
            <p:spPr bwMode="auto">
              <a:xfrm>
                <a:off x="955" y="2606"/>
                <a:ext cx="476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8" name="Rectangle 414"/>
              <p:cNvSpPr>
                <a:spLocks noChangeArrowheads="1"/>
              </p:cNvSpPr>
              <p:nvPr/>
            </p:nvSpPr>
            <p:spPr bwMode="auto">
              <a:xfrm>
                <a:off x="955" y="2608"/>
                <a:ext cx="476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39" name="Rectangle 415"/>
              <p:cNvSpPr>
                <a:spLocks noChangeArrowheads="1"/>
              </p:cNvSpPr>
              <p:nvPr/>
            </p:nvSpPr>
            <p:spPr bwMode="auto">
              <a:xfrm>
                <a:off x="955" y="2609"/>
                <a:ext cx="476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0" name="Rectangle 416"/>
              <p:cNvSpPr>
                <a:spLocks noChangeArrowheads="1"/>
              </p:cNvSpPr>
              <p:nvPr/>
            </p:nvSpPr>
            <p:spPr bwMode="auto">
              <a:xfrm>
                <a:off x="955" y="2610"/>
                <a:ext cx="476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1" name="Rectangle 417"/>
              <p:cNvSpPr>
                <a:spLocks noChangeArrowheads="1"/>
              </p:cNvSpPr>
              <p:nvPr/>
            </p:nvSpPr>
            <p:spPr bwMode="auto">
              <a:xfrm>
                <a:off x="955" y="2611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2" name="Rectangle 418"/>
              <p:cNvSpPr>
                <a:spLocks noChangeArrowheads="1"/>
              </p:cNvSpPr>
              <p:nvPr/>
            </p:nvSpPr>
            <p:spPr bwMode="auto">
              <a:xfrm>
                <a:off x="955" y="26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3" name="Rectangle 419"/>
              <p:cNvSpPr>
                <a:spLocks noChangeArrowheads="1"/>
              </p:cNvSpPr>
              <p:nvPr/>
            </p:nvSpPr>
            <p:spPr bwMode="auto">
              <a:xfrm>
                <a:off x="955" y="2613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4" name="Rectangle 420"/>
              <p:cNvSpPr>
                <a:spLocks noChangeArrowheads="1"/>
              </p:cNvSpPr>
              <p:nvPr/>
            </p:nvSpPr>
            <p:spPr bwMode="auto">
              <a:xfrm>
                <a:off x="955" y="2614"/>
                <a:ext cx="476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5" name="Rectangle 421"/>
              <p:cNvSpPr>
                <a:spLocks noChangeArrowheads="1"/>
              </p:cNvSpPr>
              <p:nvPr/>
            </p:nvSpPr>
            <p:spPr bwMode="auto">
              <a:xfrm>
                <a:off x="955" y="2615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6" name="Rectangle 422"/>
              <p:cNvSpPr>
                <a:spLocks noChangeArrowheads="1"/>
              </p:cNvSpPr>
              <p:nvPr/>
            </p:nvSpPr>
            <p:spPr bwMode="auto">
              <a:xfrm>
                <a:off x="955" y="2616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7" name="Rectangle 423"/>
              <p:cNvSpPr>
                <a:spLocks noChangeArrowheads="1"/>
              </p:cNvSpPr>
              <p:nvPr/>
            </p:nvSpPr>
            <p:spPr bwMode="auto">
              <a:xfrm>
                <a:off x="955" y="2617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8" name="Rectangle 424"/>
              <p:cNvSpPr>
                <a:spLocks noChangeArrowheads="1"/>
              </p:cNvSpPr>
              <p:nvPr/>
            </p:nvSpPr>
            <p:spPr bwMode="auto">
              <a:xfrm>
                <a:off x="955" y="2618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49" name="Rectangle 425"/>
              <p:cNvSpPr>
                <a:spLocks noChangeArrowheads="1"/>
              </p:cNvSpPr>
              <p:nvPr/>
            </p:nvSpPr>
            <p:spPr bwMode="auto">
              <a:xfrm>
                <a:off x="955" y="2618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0" name="Rectangle 426"/>
              <p:cNvSpPr>
                <a:spLocks noChangeArrowheads="1"/>
              </p:cNvSpPr>
              <p:nvPr/>
            </p:nvSpPr>
            <p:spPr bwMode="auto">
              <a:xfrm>
                <a:off x="955" y="2619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1" name="Rectangle 427"/>
              <p:cNvSpPr>
                <a:spLocks noChangeArrowheads="1"/>
              </p:cNvSpPr>
              <p:nvPr/>
            </p:nvSpPr>
            <p:spPr bwMode="auto">
              <a:xfrm>
                <a:off x="955" y="2620"/>
                <a:ext cx="476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2" name="Rectangle 428"/>
              <p:cNvSpPr>
                <a:spLocks noChangeArrowheads="1"/>
              </p:cNvSpPr>
              <p:nvPr/>
            </p:nvSpPr>
            <p:spPr bwMode="auto">
              <a:xfrm>
                <a:off x="955" y="2622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3" name="Rectangle 429"/>
              <p:cNvSpPr>
                <a:spLocks noChangeArrowheads="1"/>
              </p:cNvSpPr>
              <p:nvPr/>
            </p:nvSpPr>
            <p:spPr bwMode="auto">
              <a:xfrm>
                <a:off x="955" y="2623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4" name="Rectangle 430"/>
              <p:cNvSpPr>
                <a:spLocks noChangeArrowheads="1"/>
              </p:cNvSpPr>
              <p:nvPr/>
            </p:nvSpPr>
            <p:spPr bwMode="auto">
              <a:xfrm>
                <a:off x="955" y="2624"/>
                <a:ext cx="476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5" name="Rectangle 431"/>
              <p:cNvSpPr>
                <a:spLocks noChangeArrowheads="1"/>
              </p:cNvSpPr>
              <p:nvPr/>
            </p:nvSpPr>
            <p:spPr bwMode="auto">
              <a:xfrm>
                <a:off x="955" y="2625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6" name="Rectangle 432"/>
              <p:cNvSpPr>
                <a:spLocks noChangeArrowheads="1"/>
              </p:cNvSpPr>
              <p:nvPr/>
            </p:nvSpPr>
            <p:spPr bwMode="auto">
              <a:xfrm>
                <a:off x="955" y="2626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7" name="Rectangle 433"/>
              <p:cNvSpPr>
                <a:spLocks noChangeArrowheads="1"/>
              </p:cNvSpPr>
              <p:nvPr/>
            </p:nvSpPr>
            <p:spPr bwMode="auto">
              <a:xfrm>
                <a:off x="955" y="262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8" name="Rectangle 434"/>
              <p:cNvSpPr>
                <a:spLocks noChangeArrowheads="1"/>
              </p:cNvSpPr>
              <p:nvPr/>
            </p:nvSpPr>
            <p:spPr bwMode="auto">
              <a:xfrm>
                <a:off x="955" y="2628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59" name="Rectangle 435"/>
              <p:cNvSpPr>
                <a:spLocks noChangeArrowheads="1"/>
              </p:cNvSpPr>
              <p:nvPr/>
            </p:nvSpPr>
            <p:spPr bwMode="auto">
              <a:xfrm>
                <a:off x="955" y="2629"/>
                <a:ext cx="476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0" name="Rectangle 436"/>
              <p:cNvSpPr>
                <a:spLocks noChangeArrowheads="1"/>
              </p:cNvSpPr>
              <p:nvPr/>
            </p:nvSpPr>
            <p:spPr bwMode="auto">
              <a:xfrm>
                <a:off x="955" y="2631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1" name="Rectangle 437"/>
              <p:cNvSpPr>
                <a:spLocks noChangeArrowheads="1"/>
              </p:cNvSpPr>
              <p:nvPr/>
            </p:nvSpPr>
            <p:spPr bwMode="auto">
              <a:xfrm>
                <a:off x="955" y="2632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2" name="Rectangle 438"/>
              <p:cNvSpPr>
                <a:spLocks noChangeArrowheads="1"/>
              </p:cNvSpPr>
              <p:nvPr/>
            </p:nvSpPr>
            <p:spPr bwMode="auto">
              <a:xfrm>
                <a:off x="955" y="2633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3" name="Rectangle 439"/>
              <p:cNvSpPr>
                <a:spLocks noChangeArrowheads="1"/>
              </p:cNvSpPr>
              <p:nvPr/>
            </p:nvSpPr>
            <p:spPr bwMode="auto">
              <a:xfrm>
                <a:off x="955" y="2634"/>
                <a:ext cx="476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4" name="Rectangle 440"/>
              <p:cNvSpPr>
                <a:spLocks noChangeArrowheads="1"/>
              </p:cNvSpPr>
              <p:nvPr/>
            </p:nvSpPr>
            <p:spPr bwMode="auto">
              <a:xfrm>
                <a:off x="955" y="2635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5" name="Rectangle 441"/>
              <p:cNvSpPr>
                <a:spLocks noChangeArrowheads="1"/>
              </p:cNvSpPr>
              <p:nvPr/>
            </p:nvSpPr>
            <p:spPr bwMode="auto">
              <a:xfrm>
                <a:off x="955" y="2636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6" name="Rectangle 442"/>
              <p:cNvSpPr>
                <a:spLocks noChangeArrowheads="1"/>
              </p:cNvSpPr>
              <p:nvPr/>
            </p:nvSpPr>
            <p:spPr bwMode="auto">
              <a:xfrm>
                <a:off x="955" y="2637"/>
                <a:ext cx="476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7" name="Rectangle 443"/>
              <p:cNvSpPr>
                <a:spLocks noChangeArrowheads="1"/>
              </p:cNvSpPr>
              <p:nvPr/>
            </p:nvSpPr>
            <p:spPr bwMode="auto">
              <a:xfrm>
                <a:off x="955" y="2638"/>
                <a:ext cx="476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68" name="Rectangle 444"/>
              <p:cNvSpPr>
                <a:spLocks noChangeArrowheads="1"/>
              </p:cNvSpPr>
              <p:nvPr/>
            </p:nvSpPr>
            <p:spPr bwMode="auto">
              <a:xfrm>
                <a:off x="1120" y="2524"/>
                <a:ext cx="18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June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69" name="Rectangle 445"/>
              <p:cNvSpPr>
                <a:spLocks noChangeArrowheads="1"/>
              </p:cNvSpPr>
              <p:nvPr/>
            </p:nvSpPr>
            <p:spPr bwMode="auto">
              <a:xfrm>
                <a:off x="1431" y="2485"/>
                <a:ext cx="477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0" name="Rectangle 446"/>
              <p:cNvSpPr>
                <a:spLocks noChangeArrowheads="1"/>
              </p:cNvSpPr>
              <p:nvPr/>
            </p:nvSpPr>
            <p:spPr bwMode="auto">
              <a:xfrm>
                <a:off x="1431" y="2486"/>
                <a:ext cx="477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1" name="Rectangle 447"/>
              <p:cNvSpPr>
                <a:spLocks noChangeArrowheads="1"/>
              </p:cNvSpPr>
              <p:nvPr/>
            </p:nvSpPr>
            <p:spPr bwMode="auto">
              <a:xfrm>
                <a:off x="1431" y="2487"/>
                <a:ext cx="477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2" name="Rectangle 448"/>
              <p:cNvSpPr>
                <a:spLocks noChangeArrowheads="1"/>
              </p:cNvSpPr>
              <p:nvPr/>
            </p:nvSpPr>
            <p:spPr bwMode="auto">
              <a:xfrm>
                <a:off x="1431" y="2488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3" name="Rectangle 449"/>
              <p:cNvSpPr>
                <a:spLocks noChangeArrowheads="1"/>
              </p:cNvSpPr>
              <p:nvPr/>
            </p:nvSpPr>
            <p:spPr bwMode="auto">
              <a:xfrm>
                <a:off x="1431" y="2489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4" name="Rectangle 450"/>
              <p:cNvSpPr>
                <a:spLocks noChangeArrowheads="1"/>
              </p:cNvSpPr>
              <p:nvPr/>
            </p:nvSpPr>
            <p:spPr bwMode="auto">
              <a:xfrm>
                <a:off x="1431" y="2490"/>
                <a:ext cx="477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5" name="Rectangle 451"/>
              <p:cNvSpPr>
                <a:spLocks noChangeArrowheads="1"/>
              </p:cNvSpPr>
              <p:nvPr/>
            </p:nvSpPr>
            <p:spPr bwMode="auto">
              <a:xfrm>
                <a:off x="1431" y="2492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6" name="Rectangle 452"/>
              <p:cNvSpPr>
                <a:spLocks noChangeArrowheads="1"/>
              </p:cNvSpPr>
              <p:nvPr/>
            </p:nvSpPr>
            <p:spPr bwMode="auto">
              <a:xfrm>
                <a:off x="1431" y="2493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7" name="Rectangle 453"/>
              <p:cNvSpPr>
                <a:spLocks noChangeArrowheads="1"/>
              </p:cNvSpPr>
              <p:nvPr/>
            </p:nvSpPr>
            <p:spPr bwMode="auto">
              <a:xfrm>
                <a:off x="1431" y="2494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8" name="Rectangle 454"/>
              <p:cNvSpPr>
                <a:spLocks noChangeArrowheads="1"/>
              </p:cNvSpPr>
              <p:nvPr/>
            </p:nvSpPr>
            <p:spPr bwMode="auto">
              <a:xfrm>
                <a:off x="1431" y="2495"/>
                <a:ext cx="477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79" name="Rectangle 455"/>
              <p:cNvSpPr>
                <a:spLocks noChangeArrowheads="1"/>
              </p:cNvSpPr>
              <p:nvPr/>
            </p:nvSpPr>
            <p:spPr bwMode="auto">
              <a:xfrm>
                <a:off x="1431" y="2496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0" name="Rectangle 456"/>
              <p:cNvSpPr>
                <a:spLocks noChangeArrowheads="1"/>
              </p:cNvSpPr>
              <p:nvPr/>
            </p:nvSpPr>
            <p:spPr bwMode="auto">
              <a:xfrm>
                <a:off x="1431" y="249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1" name="Rectangle 457"/>
              <p:cNvSpPr>
                <a:spLocks noChangeArrowheads="1"/>
              </p:cNvSpPr>
              <p:nvPr/>
            </p:nvSpPr>
            <p:spPr bwMode="auto">
              <a:xfrm>
                <a:off x="1431" y="2498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2" name="Rectangle 458"/>
              <p:cNvSpPr>
                <a:spLocks noChangeArrowheads="1"/>
              </p:cNvSpPr>
              <p:nvPr/>
            </p:nvSpPr>
            <p:spPr bwMode="auto">
              <a:xfrm>
                <a:off x="1431" y="2499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3" name="Rectangle 459"/>
              <p:cNvSpPr>
                <a:spLocks noChangeArrowheads="1"/>
              </p:cNvSpPr>
              <p:nvPr/>
            </p:nvSpPr>
            <p:spPr bwMode="auto">
              <a:xfrm>
                <a:off x="1431" y="2500"/>
                <a:ext cx="477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4" name="Rectangle 460"/>
              <p:cNvSpPr>
                <a:spLocks noChangeArrowheads="1"/>
              </p:cNvSpPr>
              <p:nvPr/>
            </p:nvSpPr>
            <p:spPr bwMode="auto">
              <a:xfrm>
                <a:off x="1431" y="2502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5" name="Rectangle 461"/>
              <p:cNvSpPr>
                <a:spLocks noChangeArrowheads="1"/>
              </p:cNvSpPr>
              <p:nvPr/>
            </p:nvSpPr>
            <p:spPr bwMode="auto">
              <a:xfrm>
                <a:off x="1431" y="2503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6" name="Rectangle 462"/>
              <p:cNvSpPr>
                <a:spLocks noChangeArrowheads="1"/>
              </p:cNvSpPr>
              <p:nvPr/>
            </p:nvSpPr>
            <p:spPr bwMode="auto">
              <a:xfrm>
                <a:off x="1431" y="2504"/>
                <a:ext cx="477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7" name="Rectangle 463"/>
              <p:cNvSpPr>
                <a:spLocks noChangeArrowheads="1"/>
              </p:cNvSpPr>
              <p:nvPr/>
            </p:nvSpPr>
            <p:spPr bwMode="auto">
              <a:xfrm>
                <a:off x="1431" y="2505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8" name="Rectangle 464"/>
              <p:cNvSpPr>
                <a:spLocks noChangeArrowheads="1"/>
              </p:cNvSpPr>
              <p:nvPr/>
            </p:nvSpPr>
            <p:spPr bwMode="auto">
              <a:xfrm>
                <a:off x="1431" y="2506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89" name="Rectangle 465"/>
              <p:cNvSpPr>
                <a:spLocks noChangeArrowheads="1"/>
              </p:cNvSpPr>
              <p:nvPr/>
            </p:nvSpPr>
            <p:spPr bwMode="auto">
              <a:xfrm>
                <a:off x="1431" y="2507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0" name="Rectangle 466"/>
              <p:cNvSpPr>
                <a:spLocks noChangeArrowheads="1"/>
              </p:cNvSpPr>
              <p:nvPr/>
            </p:nvSpPr>
            <p:spPr bwMode="auto">
              <a:xfrm>
                <a:off x="1431" y="2508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1" name="Rectangle 467"/>
              <p:cNvSpPr>
                <a:spLocks noChangeArrowheads="1"/>
              </p:cNvSpPr>
              <p:nvPr/>
            </p:nvSpPr>
            <p:spPr bwMode="auto">
              <a:xfrm>
                <a:off x="1431" y="2509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2" name="Rectangle 468"/>
              <p:cNvSpPr>
                <a:spLocks noChangeArrowheads="1"/>
              </p:cNvSpPr>
              <p:nvPr/>
            </p:nvSpPr>
            <p:spPr bwMode="auto">
              <a:xfrm>
                <a:off x="1431" y="2510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3" name="Rectangle 469"/>
              <p:cNvSpPr>
                <a:spLocks noChangeArrowheads="1"/>
              </p:cNvSpPr>
              <p:nvPr/>
            </p:nvSpPr>
            <p:spPr bwMode="auto">
              <a:xfrm>
                <a:off x="1431" y="2511"/>
                <a:ext cx="477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4" name="Rectangle 470"/>
              <p:cNvSpPr>
                <a:spLocks noChangeArrowheads="1"/>
              </p:cNvSpPr>
              <p:nvPr/>
            </p:nvSpPr>
            <p:spPr bwMode="auto">
              <a:xfrm>
                <a:off x="1431" y="2512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5" name="Rectangle 471"/>
              <p:cNvSpPr>
                <a:spLocks noChangeArrowheads="1"/>
              </p:cNvSpPr>
              <p:nvPr/>
            </p:nvSpPr>
            <p:spPr bwMode="auto">
              <a:xfrm>
                <a:off x="1431" y="25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6" name="Rectangle 472"/>
              <p:cNvSpPr>
                <a:spLocks noChangeArrowheads="1"/>
              </p:cNvSpPr>
              <p:nvPr/>
            </p:nvSpPr>
            <p:spPr bwMode="auto">
              <a:xfrm>
                <a:off x="1431" y="2513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7" name="Rectangle 473"/>
              <p:cNvSpPr>
                <a:spLocks noChangeArrowheads="1"/>
              </p:cNvSpPr>
              <p:nvPr/>
            </p:nvSpPr>
            <p:spPr bwMode="auto">
              <a:xfrm>
                <a:off x="1431" y="2514"/>
                <a:ext cx="477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8" name="Rectangle 474"/>
              <p:cNvSpPr>
                <a:spLocks noChangeArrowheads="1"/>
              </p:cNvSpPr>
              <p:nvPr/>
            </p:nvSpPr>
            <p:spPr bwMode="auto">
              <a:xfrm>
                <a:off x="1431" y="2515"/>
                <a:ext cx="477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9" name="Rectangle 475"/>
              <p:cNvSpPr>
                <a:spLocks noChangeArrowheads="1"/>
              </p:cNvSpPr>
              <p:nvPr/>
            </p:nvSpPr>
            <p:spPr bwMode="auto">
              <a:xfrm>
                <a:off x="1431" y="2516"/>
                <a:ext cx="477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0" name="Rectangle 476"/>
              <p:cNvSpPr>
                <a:spLocks noChangeArrowheads="1"/>
              </p:cNvSpPr>
              <p:nvPr/>
            </p:nvSpPr>
            <p:spPr bwMode="auto">
              <a:xfrm>
                <a:off x="1431" y="2517"/>
                <a:ext cx="477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1" name="Rectangle 477"/>
              <p:cNvSpPr>
                <a:spLocks noChangeArrowheads="1"/>
              </p:cNvSpPr>
              <p:nvPr/>
            </p:nvSpPr>
            <p:spPr bwMode="auto">
              <a:xfrm>
                <a:off x="1431" y="2519"/>
                <a:ext cx="477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2" name="Rectangle 478"/>
              <p:cNvSpPr>
                <a:spLocks noChangeArrowheads="1"/>
              </p:cNvSpPr>
              <p:nvPr/>
            </p:nvSpPr>
            <p:spPr bwMode="auto">
              <a:xfrm>
                <a:off x="1431" y="2520"/>
                <a:ext cx="477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3" name="Rectangle 479"/>
              <p:cNvSpPr>
                <a:spLocks noChangeArrowheads="1"/>
              </p:cNvSpPr>
              <p:nvPr/>
            </p:nvSpPr>
            <p:spPr bwMode="auto">
              <a:xfrm>
                <a:off x="1431" y="2521"/>
                <a:ext cx="477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4" name="Rectangle 480"/>
              <p:cNvSpPr>
                <a:spLocks noChangeArrowheads="1"/>
              </p:cNvSpPr>
              <p:nvPr/>
            </p:nvSpPr>
            <p:spPr bwMode="auto">
              <a:xfrm>
                <a:off x="1431" y="2522"/>
                <a:ext cx="477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5" name="Rectangle 481"/>
              <p:cNvSpPr>
                <a:spLocks noChangeArrowheads="1"/>
              </p:cNvSpPr>
              <p:nvPr/>
            </p:nvSpPr>
            <p:spPr bwMode="auto">
              <a:xfrm>
                <a:off x="1431" y="2523"/>
                <a:ext cx="477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6" name="Rectangle 482"/>
              <p:cNvSpPr>
                <a:spLocks noChangeArrowheads="1"/>
              </p:cNvSpPr>
              <p:nvPr/>
            </p:nvSpPr>
            <p:spPr bwMode="auto">
              <a:xfrm>
                <a:off x="1431" y="2524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7" name="Rectangle 483"/>
              <p:cNvSpPr>
                <a:spLocks noChangeArrowheads="1"/>
              </p:cNvSpPr>
              <p:nvPr/>
            </p:nvSpPr>
            <p:spPr bwMode="auto">
              <a:xfrm>
                <a:off x="1431" y="2525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8" name="Rectangle 484"/>
              <p:cNvSpPr>
                <a:spLocks noChangeArrowheads="1"/>
              </p:cNvSpPr>
              <p:nvPr/>
            </p:nvSpPr>
            <p:spPr bwMode="auto">
              <a:xfrm>
                <a:off x="1431" y="2526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09" name="Rectangle 485"/>
              <p:cNvSpPr>
                <a:spLocks noChangeArrowheads="1"/>
              </p:cNvSpPr>
              <p:nvPr/>
            </p:nvSpPr>
            <p:spPr bwMode="auto">
              <a:xfrm>
                <a:off x="1431" y="252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0" name="Rectangle 486"/>
              <p:cNvSpPr>
                <a:spLocks noChangeArrowheads="1"/>
              </p:cNvSpPr>
              <p:nvPr/>
            </p:nvSpPr>
            <p:spPr bwMode="auto">
              <a:xfrm>
                <a:off x="1431" y="2528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1" name="Rectangle 487"/>
              <p:cNvSpPr>
                <a:spLocks noChangeArrowheads="1"/>
              </p:cNvSpPr>
              <p:nvPr/>
            </p:nvSpPr>
            <p:spPr bwMode="auto">
              <a:xfrm>
                <a:off x="1431" y="2529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2" name="Rectangle 488"/>
              <p:cNvSpPr>
                <a:spLocks noChangeArrowheads="1"/>
              </p:cNvSpPr>
              <p:nvPr/>
            </p:nvSpPr>
            <p:spPr bwMode="auto">
              <a:xfrm>
                <a:off x="1431" y="2530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3" name="Rectangle 489"/>
              <p:cNvSpPr>
                <a:spLocks noChangeArrowheads="1"/>
              </p:cNvSpPr>
              <p:nvPr/>
            </p:nvSpPr>
            <p:spPr bwMode="auto">
              <a:xfrm>
                <a:off x="1431" y="2531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4" name="Rectangle 490"/>
              <p:cNvSpPr>
                <a:spLocks noChangeArrowheads="1"/>
              </p:cNvSpPr>
              <p:nvPr/>
            </p:nvSpPr>
            <p:spPr bwMode="auto">
              <a:xfrm>
                <a:off x="1431" y="2532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5" name="Rectangle 491"/>
              <p:cNvSpPr>
                <a:spLocks noChangeArrowheads="1"/>
              </p:cNvSpPr>
              <p:nvPr/>
            </p:nvSpPr>
            <p:spPr bwMode="auto">
              <a:xfrm>
                <a:off x="1431" y="2533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6" name="Rectangle 492"/>
              <p:cNvSpPr>
                <a:spLocks noChangeArrowheads="1"/>
              </p:cNvSpPr>
              <p:nvPr/>
            </p:nvSpPr>
            <p:spPr bwMode="auto">
              <a:xfrm>
                <a:off x="1431" y="2534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7" name="Rectangle 493"/>
              <p:cNvSpPr>
                <a:spLocks noChangeArrowheads="1"/>
              </p:cNvSpPr>
              <p:nvPr/>
            </p:nvSpPr>
            <p:spPr bwMode="auto">
              <a:xfrm>
                <a:off x="1431" y="2535"/>
                <a:ext cx="477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8" name="Rectangle 494"/>
              <p:cNvSpPr>
                <a:spLocks noChangeArrowheads="1"/>
              </p:cNvSpPr>
              <p:nvPr/>
            </p:nvSpPr>
            <p:spPr bwMode="auto">
              <a:xfrm>
                <a:off x="1431" y="2536"/>
                <a:ext cx="477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19" name="Rectangle 495"/>
              <p:cNvSpPr>
                <a:spLocks noChangeArrowheads="1"/>
              </p:cNvSpPr>
              <p:nvPr/>
            </p:nvSpPr>
            <p:spPr bwMode="auto">
              <a:xfrm>
                <a:off x="1431" y="2536"/>
                <a:ext cx="477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0" name="Rectangle 496"/>
              <p:cNvSpPr>
                <a:spLocks noChangeArrowheads="1"/>
              </p:cNvSpPr>
              <p:nvPr/>
            </p:nvSpPr>
            <p:spPr bwMode="auto">
              <a:xfrm>
                <a:off x="1431" y="2538"/>
                <a:ext cx="477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1" name="Rectangle 497"/>
              <p:cNvSpPr>
                <a:spLocks noChangeArrowheads="1"/>
              </p:cNvSpPr>
              <p:nvPr/>
            </p:nvSpPr>
            <p:spPr bwMode="auto">
              <a:xfrm>
                <a:off x="1431" y="2539"/>
                <a:ext cx="477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2" name="Rectangle 498"/>
              <p:cNvSpPr>
                <a:spLocks noChangeArrowheads="1"/>
              </p:cNvSpPr>
              <p:nvPr/>
            </p:nvSpPr>
            <p:spPr bwMode="auto">
              <a:xfrm>
                <a:off x="1431" y="2540"/>
                <a:ext cx="477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3" name="Rectangle 499"/>
              <p:cNvSpPr>
                <a:spLocks noChangeArrowheads="1"/>
              </p:cNvSpPr>
              <p:nvPr/>
            </p:nvSpPr>
            <p:spPr bwMode="auto">
              <a:xfrm>
                <a:off x="1431" y="2541"/>
                <a:ext cx="477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4" name="Rectangle 500"/>
              <p:cNvSpPr>
                <a:spLocks noChangeArrowheads="1"/>
              </p:cNvSpPr>
              <p:nvPr/>
            </p:nvSpPr>
            <p:spPr bwMode="auto">
              <a:xfrm>
                <a:off x="1431" y="2542"/>
                <a:ext cx="477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5" name="Rectangle 501"/>
              <p:cNvSpPr>
                <a:spLocks noChangeArrowheads="1"/>
              </p:cNvSpPr>
              <p:nvPr/>
            </p:nvSpPr>
            <p:spPr bwMode="auto">
              <a:xfrm>
                <a:off x="1431" y="2544"/>
                <a:ext cx="477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6" name="Rectangle 502"/>
              <p:cNvSpPr>
                <a:spLocks noChangeArrowheads="1"/>
              </p:cNvSpPr>
              <p:nvPr/>
            </p:nvSpPr>
            <p:spPr bwMode="auto">
              <a:xfrm>
                <a:off x="1431" y="2544"/>
                <a:ext cx="477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7" name="Rectangle 503"/>
              <p:cNvSpPr>
                <a:spLocks noChangeArrowheads="1"/>
              </p:cNvSpPr>
              <p:nvPr/>
            </p:nvSpPr>
            <p:spPr bwMode="auto">
              <a:xfrm>
                <a:off x="1431" y="2545"/>
                <a:ext cx="477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8" name="Rectangle 504"/>
              <p:cNvSpPr>
                <a:spLocks noChangeArrowheads="1"/>
              </p:cNvSpPr>
              <p:nvPr/>
            </p:nvSpPr>
            <p:spPr bwMode="auto">
              <a:xfrm>
                <a:off x="1431" y="2546"/>
                <a:ext cx="477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29" name="Rectangle 505"/>
              <p:cNvSpPr>
                <a:spLocks noChangeArrowheads="1"/>
              </p:cNvSpPr>
              <p:nvPr/>
            </p:nvSpPr>
            <p:spPr bwMode="auto">
              <a:xfrm>
                <a:off x="1431" y="254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0" name="Rectangle 506"/>
              <p:cNvSpPr>
                <a:spLocks noChangeArrowheads="1"/>
              </p:cNvSpPr>
              <p:nvPr/>
            </p:nvSpPr>
            <p:spPr bwMode="auto">
              <a:xfrm>
                <a:off x="1431" y="2548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1" name="Rectangle 507"/>
              <p:cNvSpPr>
                <a:spLocks noChangeArrowheads="1"/>
              </p:cNvSpPr>
              <p:nvPr/>
            </p:nvSpPr>
            <p:spPr bwMode="auto">
              <a:xfrm>
                <a:off x="1431" y="2549"/>
                <a:ext cx="477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2" name="Rectangle 508"/>
              <p:cNvSpPr>
                <a:spLocks noChangeArrowheads="1"/>
              </p:cNvSpPr>
              <p:nvPr/>
            </p:nvSpPr>
            <p:spPr bwMode="auto">
              <a:xfrm>
                <a:off x="1431" y="2550"/>
                <a:ext cx="477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3" name="Rectangle 509"/>
              <p:cNvSpPr>
                <a:spLocks noChangeArrowheads="1"/>
              </p:cNvSpPr>
              <p:nvPr/>
            </p:nvSpPr>
            <p:spPr bwMode="auto">
              <a:xfrm>
                <a:off x="1431" y="2552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4" name="Rectangle 510"/>
              <p:cNvSpPr>
                <a:spLocks noChangeArrowheads="1"/>
              </p:cNvSpPr>
              <p:nvPr/>
            </p:nvSpPr>
            <p:spPr bwMode="auto">
              <a:xfrm>
                <a:off x="1431" y="2553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5" name="Rectangle 511"/>
              <p:cNvSpPr>
                <a:spLocks noChangeArrowheads="1"/>
              </p:cNvSpPr>
              <p:nvPr/>
            </p:nvSpPr>
            <p:spPr bwMode="auto">
              <a:xfrm>
                <a:off x="1431" y="2553"/>
                <a:ext cx="477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6" name="Rectangle 512"/>
              <p:cNvSpPr>
                <a:spLocks noChangeArrowheads="1"/>
              </p:cNvSpPr>
              <p:nvPr/>
            </p:nvSpPr>
            <p:spPr bwMode="auto">
              <a:xfrm>
                <a:off x="1431" y="2555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7" name="Rectangle 513"/>
              <p:cNvSpPr>
                <a:spLocks noChangeArrowheads="1"/>
              </p:cNvSpPr>
              <p:nvPr/>
            </p:nvSpPr>
            <p:spPr bwMode="auto">
              <a:xfrm>
                <a:off x="1431" y="2556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8" name="Rectangle 514"/>
              <p:cNvSpPr>
                <a:spLocks noChangeArrowheads="1"/>
              </p:cNvSpPr>
              <p:nvPr/>
            </p:nvSpPr>
            <p:spPr bwMode="auto">
              <a:xfrm>
                <a:off x="1431" y="2557"/>
                <a:ext cx="477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9" name="Rectangle 515"/>
              <p:cNvSpPr>
                <a:spLocks noChangeArrowheads="1"/>
              </p:cNvSpPr>
              <p:nvPr/>
            </p:nvSpPr>
            <p:spPr bwMode="auto">
              <a:xfrm>
                <a:off x="1431" y="2558"/>
                <a:ext cx="477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0" name="Rectangle 516"/>
              <p:cNvSpPr>
                <a:spLocks noChangeArrowheads="1"/>
              </p:cNvSpPr>
              <p:nvPr/>
            </p:nvSpPr>
            <p:spPr bwMode="auto">
              <a:xfrm>
                <a:off x="1431" y="2559"/>
                <a:ext cx="477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1" name="Rectangle 517"/>
              <p:cNvSpPr>
                <a:spLocks noChangeArrowheads="1"/>
              </p:cNvSpPr>
              <p:nvPr/>
            </p:nvSpPr>
            <p:spPr bwMode="auto">
              <a:xfrm>
                <a:off x="1431" y="2561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2" name="Rectangle 518"/>
              <p:cNvSpPr>
                <a:spLocks noChangeArrowheads="1"/>
              </p:cNvSpPr>
              <p:nvPr/>
            </p:nvSpPr>
            <p:spPr bwMode="auto">
              <a:xfrm>
                <a:off x="1431" y="2561"/>
                <a:ext cx="477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3" name="Rectangle 519"/>
              <p:cNvSpPr>
                <a:spLocks noChangeArrowheads="1"/>
              </p:cNvSpPr>
              <p:nvPr/>
            </p:nvSpPr>
            <p:spPr bwMode="auto">
              <a:xfrm>
                <a:off x="1431" y="2564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4" name="Rectangle 520"/>
              <p:cNvSpPr>
                <a:spLocks noChangeArrowheads="1"/>
              </p:cNvSpPr>
              <p:nvPr/>
            </p:nvSpPr>
            <p:spPr bwMode="auto">
              <a:xfrm>
                <a:off x="1431" y="2565"/>
                <a:ext cx="477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5" name="Rectangle 521"/>
              <p:cNvSpPr>
                <a:spLocks noChangeArrowheads="1"/>
              </p:cNvSpPr>
              <p:nvPr/>
            </p:nvSpPr>
            <p:spPr bwMode="auto">
              <a:xfrm>
                <a:off x="1431" y="2566"/>
                <a:ext cx="477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6" name="Rectangle 522"/>
              <p:cNvSpPr>
                <a:spLocks noChangeArrowheads="1"/>
              </p:cNvSpPr>
              <p:nvPr/>
            </p:nvSpPr>
            <p:spPr bwMode="auto">
              <a:xfrm>
                <a:off x="1431" y="2567"/>
                <a:ext cx="477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7" name="Rectangle 523"/>
              <p:cNvSpPr>
                <a:spLocks noChangeArrowheads="1"/>
              </p:cNvSpPr>
              <p:nvPr/>
            </p:nvSpPr>
            <p:spPr bwMode="auto">
              <a:xfrm>
                <a:off x="1431" y="2569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8" name="Rectangle 524"/>
              <p:cNvSpPr>
                <a:spLocks noChangeArrowheads="1"/>
              </p:cNvSpPr>
              <p:nvPr/>
            </p:nvSpPr>
            <p:spPr bwMode="auto">
              <a:xfrm>
                <a:off x="1431" y="2569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49" name="Rectangle 525"/>
              <p:cNvSpPr>
                <a:spLocks noChangeArrowheads="1"/>
              </p:cNvSpPr>
              <p:nvPr/>
            </p:nvSpPr>
            <p:spPr bwMode="auto">
              <a:xfrm>
                <a:off x="1431" y="2570"/>
                <a:ext cx="477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0" name="Rectangle 526"/>
              <p:cNvSpPr>
                <a:spLocks noChangeArrowheads="1"/>
              </p:cNvSpPr>
              <p:nvPr/>
            </p:nvSpPr>
            <p:spPr bwMode="auto">
              <a:xfrm>
                <a:off x="1431" y="2572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1" name="Rectangle 527"/>
              <p:cNvSpPr>
                <a:spLocks noChangeArrowheads="1"/>
              </p:cNvSpPr>
              <p:nvPr/>
            </p:nvSpPr>
            <p:spPr bwMode="auto">
              <a:xfrm>
                <a:off x="1431" y="2573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2" name="Rectangle 528"/>
              <p:cNvSpPr>
                <a:spLocks noChangeArrowheads="1"/>
              </p:cNvSpPr>
              <p:nvPr/>
            </p:nvSpPr>
            <p:spPr bwMode="auto">
              <a:xfrm>
                <a:off x="1431" y="2574"/>
                <a:ext cx="477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3" name="Rectangle 529"/>
              <p:cNvSpPr>
                <a:spLocks noChangeArrowheads="1"/>
              </p:cNvSpPr>
              <p:nvPr/>
            </p:nvSpPr>
            <p:spPr bwMode="auto">
              <a:xfrm>
                <a:off x="1431" y="2575"/>
                <a:ext cx="477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4" name="Rectangle 530"/>
              <p:cNvSpPr>
                <a:spLocks noChangeArrowheads="1"/>
              </p:cNvSpPr>
              <p:nvPr/>
            </p:nvSpPr>
            <p:spPr bwMode="auto">
              <a:xfrm>
                <a:off x="1431" y="2576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5" name="Rectangle 531"/>
              <p:cNvSpPr>
                <a:spLocks noChangeArrowheads="1"/>
              </p:cNvSpPr>
              <p:nvPr/>
            </p:nvSpPr>
            <p:spPr bwMode="auto">
              <a:xfrm>
                <a:off x="1431" y="257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6" name="Rectangle 532"/>
              <p:cNvSpPr>
                <a:spLocks noChangeArrowheads="1"/>
              </p:cNvSpPr>
              <p:nvPr/>
            </p:nvSpPr>
            <p:spPr bwMode="auto">
              <a:xfrm>
                <a:off x="1431" y="2578"/>
                <a:ext cx="477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7" name="Rectangle 533"/>
              <p:cNvSpPr>
                <a:spLocks noChangeArrowheads="1"/>
              </p:cNvSpPr>
              <p:nvPr/>
            </p:nvSpPr>
            <p:spPr bwMode="auto">
              <a:xfrm>
                <a:off x="1431" y="2579"/>
                <a:ext cx="477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8" name="Rectangle 534"/>
              <p:cNvSpPr>
                <a:spLocks noChangeArrowheads="1"/>
              </p:cNvSpPr>
              <p:nvPr/>
            </p:nvSpPr>
            <p:spPr bwMode="auto">
              <a:xfrm>
                <a:off x="1431" y="2580"/>
                <a:ext cx="477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59" name="Rectangle 535"/>
              <p:cNvSpPr>
                <a:spLocks noChangeArrowheads="1"/>
              </p:cNvSpPr>
              <p:nvPr/>
            </p:nvSpPr>
            <p:spPr bwMode="auto">
              <a:xfrm>
                <a:off x="1431" y="2581"/>
                <a:ext cx="477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0" name="Rectangle 536"/>
              <p:cNvSpPr>
                <a:spLocks noChangeArrowheads="1"/>
              </p:cNvSpPr>
              <p:nvPr/>
            </p:nvSpPr>
            <p:spPr bwMode="auto">
              <a:xfrm>
                <a:off x="1431" y="2583"/>
                <a:ext cx="477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1" name="Rectangle 537"/>
              <p:cNvSpPr>
                <a:spLocks noChangeArrowheads="1"/>
              </p:cNvSpPr>
              <p:nvPr/>
            </p:nvSpPr>
            <p:spPr bwMode="auto">
              <a:xfrm>
                <a:off x="1431" y="2584"/>
                <a:ext cx="477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2" name="Rectangle 538"/>
              <p:cNvSpPr>
                <a:spLocks noChangeArrowheads="1"/>
              </p:cNvSpPr>
              <p:nvPr/>
            </p:nvSpPr>
            <p:spPr bwMode="auto">
              <a:xfrm>
                <a:off x="1431" y="2585"/>
                <a:ext cx="477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3" name="Rectangle 539"/>
              <p:cNvSpPr>
                <a:spLocks noChangeArrowheads="1"/>
              </p:cNvSpPr>
              <p:nvPr/>
            </p:nvSpPr>
            <p:spPr bwMode="auto">
              <a:xfrm>
                <a:off x="1431" y="2586"/>
                <a:ext cx="477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4" name="Rectangle 540"/>
              <p:cNvSpPr>
                <a:spLocks noChangeArrowheads="1"/>
              </p:cNvSpPr>
              <p:nvPr/>
            </p:nvSpPr>
            <p:spPr bwMode="auto">
              <a:xfrm>
                <a:off x="1431" y="2587"/>
                <a:ext cx="477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5" name="Rectangle 541"/>
              <p:cNvSpPr>
                <a:spLocks noChangeArrowheads="1"/>
              </p:cNvSpPr>
              <p:nvPr/>
            </p:nvSpPr>
            <p:spPr bwMode="auto">
              <a:xfrm>
                <a:off x="1431" y="2588"/>
                <a:ext cx="477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6" name="Rectangle 542"/>
              <p:cNvSpPr>
                <a:spLocks noChangeArrowheads="1"/>
              </p:cNvSpPr>
              <p:nvPr/>
            </p:nvSpPr>
            <p:spPr bwMode="auto">
              <a:xfrm>
                <a:off x="1431" y="2589"/>
                <a:ext cx="477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7" name="Rectangle 543"/>
              <p:cNvSpPr>
                <a:spLocks noChangeArrowheads="1"/>
              </p:cNvSpPr>
              <p:nvPr/>
            </p:nvSpPr>
            <p:spPr bwMode="auto">
              <a:xfrm>
                <a:off x="1431" y="2591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8" name="Rectangle 544"/>
              <p:cNvSpPr>
                <a:spLocks noChangeArrowheads="1"/>
              </p:cNvSpPr>
              <p:nvPr/>
            </p:nvSpPr>
            <p:spPr bwMode="auto">
              <a:xfrm>
                <a:off x="1431" y="2592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69" name="Rectangle 545"/>
              <p:cNvSpPr>
                <a:spLocks noChangeArrowheads="1"/>
              </p:cNvSpPr>
              <p:nvPr/>
            </p:nvSpPr>
            <p:spPr bwMode="auto">
              <a:xfrm>
                <a:off x="1431" y="2593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0" name="Rectangle 546"/>
              <p:cNvSpPr>
                <a:spLocks noChangeArrowheads="1"/>
              </p:cNvSpPr>
              <p:nvPr/>
            </p:nvSpPr>
            <p:spPr bwMode="auto">
              <a:xfrm>
                <a:off x="1431" y="2594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1" name="Rectangle 547"/>
              <p:cNvSpPr>
                <a:spLocks noChangeArrowheads="1"/>
              </p:cNvSpPr>
              <p:nvPr/>
            </p:nvSpPr>
            <p:spPr bwMode="auto">
              <a:xfrm>
                <a:off x="1431" y="2594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2" name="Rectangle 548"/>
              <p:cNvSpPr>
                <a:spLocks noChangeArrowheads="1"/>
              </p:cNvSpPr>
              <p:nvPr/>
            </p:nvSpPr>
            <p:spPr bwMode="auto">
              <a:xfrm>
                <a:off x="1431" y="2595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3" name="Rectangle 549"/>
              <p:cNvSpPr>
                <a:spLocks noChangeArrowheads="1"/>
              </p:cNvSpPr>
              <p:nvPr/>
            </p:nvSpPr>
            <p:spPr bwMode="auto">
              <a:xfrm>
                <a:off x="1431" y="2596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4" name="Rectangle 550"/>
              <p:cNvSpPr>
                <a:spLocks noChangeArrowheads="1"/>
              </p:cNvSpPr>
              <p:nvPr/>
            </p:nvSpPr>
            <p:spPr bwMode="auto">
              <a:xfrm>
                <a:off x="1431" y="259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5" name="Rectangle 551"/>
              <p:cNvSpPr>
                <a:spLocks noChangeArrowheads="1"/>
              </p:cNvSpPr>
              <p:nvPr/>
            </p:nvSpPr>
            <p:spPr bwMode="auto">
              <a:xfrm>
                <a:off x="1431" y="2598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6" name="Rectangle 552"/>
              <p:cNvSpPr>
                <a:spLocks noChangeArrowheads="1"/>
              </p:cNvSpPr>
              <p:nvPr/>
            </p:nvSpPr>
            <p:spPr bwMode="auto">
              <a:xfrm>
                <a:off x="1431" y="2599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7" name="Rectangle 553"/>
              <p:cNvSpPr>
                <a:spLocks noChangeArrowheads="1"/>
              </p:cNvSpPr>
              <p:nvPr/>
            </p:nvSpPr>
            <p:spPr bwMode="auto">
              <a:xfrm>
                <a:off x="1431" y="2600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8" name="Rectangle 554"/>
              <p:cNvSpPr>
                <a:spLocks noChangeArrowheads="1"/>
              </p:cNvSpPr>
              <p:nvPr/>
            </p:nvSpPr>
            <p:spPr bwMode="auto">
              <a:xfrm>
                <a:off x="1431" y="2601"/>
                <a:ext cx="477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79" name="Rectangle 555"/>
              <p:cNvSpPr>
                <a:spLocks noChangeArrowheads="1"/>
              </p:cNvSpPr>
              <p:nvPr/>
            </p:nvSpPr>
            <p:spPr bwMode="auto">
              <a:xfrm>
                <a:off x="1431" y="2602"/>
                <a:ext cx="477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0" name="Rectangle 556"/>
              <p:cNvSpPr>
                <a:spLocks noChangeArrowheads="1"/>
              </p:cNvSpPr>
              <p:nvPr/>
            </p:nvSpPr>
            <p:spPr bwMode="auto">
              <a:xfrm>
                <a:off x="1431" y="2603"/>
                <a:ext cx="477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1" name="Rectangle 557"/>
              <p:cNvSpPr>
                <a:spLocks noChangeArrowheads="1"/>
              </p:cNvSpPr>
              <p:nvPr/>
            </p:nvSpPr>
            <p:spPr bwMode="auto">
              <a:xfrm>
                <a:off x="1431" y="2604"/>
                <a:ext cx="477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2" name="Rectangle 558"/>
              <p:cNvSpPr>
                <a:spLocks noChangeArrowheads="1"/>
              </p:cNvSpPr>
              <p:nvPr/>
            </p:nvSpPr>
            <p:spPr bwMode="auto">
              <a:xfrm>
                <a:off x="1431" y="2605"/>
                <a:ext cx="477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3" name="Rectangle 559"/>
              <p:cNvSpPr>
                <a:spLocks noChangeArrowheads="1"/>
              </p:cNvSpPr>
              <p:nvPr/>
            </p:nvSpPr>
            <p:spPr bwMode="auto">
              <a:xfrm>
                <a:off x="1431" y="2606"/>
                <a:ext cx="477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4" name="Rectangle 560"/>
              <p:cNvSpPr>
                <a:spLocks noChangeArrowheads="1"/>
              </p:cNvSpPr>
              <p:nvPr/>
            </p:nvSpPr>
            <p:spPr bwMode="auto">
              <a:xfrm>
                <a:off x="1431" y="2608"/>
                <a:ext cx="477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5" name="Rectangle 561"/>
              <p:cNvSpPr>
                <a:spLocks noChangeArrowheads="1"/>
              </p:cNvSpPr>
              <p:nvPr/>
            </p:nvSpPr>
            <p:spPr bwMode="auto">
              <a:xfrm>
                <a:off x="1431" y="2609"/>
                <a:ext cx="477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6" name="Rectangle 562"/>
              <p:cNvSpPr>
                <a:spLocks noChangeArrowheads="1"/>
              </p:cNvSpPr>
              <p:nvPr/>
            </p:nvSpPr>
            <p:spPr bwMode="auto">
              <a:xfrm>
                <a:off x="1431" y="2610"/>
                <a:ext cx="477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7" name="Rectangle 563"/>
              <p:cNvSpPr>
                <a:spLocks noChangeArrowheads="1"/>
              </p:cNvSpPr>
              <p:nvPr/>
            </p:nvSpPr>
            <p:spPr bwMode="auto">
              <a:xfrm>
                <a:off x="1431" y="2611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8" name="Rectangle 564"/>
              <p:cNvSpPr>
                <a:spLocks noChangeArrowheads="1"/>
              </p:cNvSpPr>
              <p:nvPr/>
            </p:nvSpPr>
            <p:spPr bwMode="auto">
              <a:xfrm>
                <a:off x="1431" y="26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89" name="Rectangle 565"/>
              <p:cNvSpPr>
                <a:spLocks noChangeArrowheads="1"/>
              </p:cNvSpPr>
              <p:nvPr/>
            </p:nvSpPr>
            <p:spPr bwMode="auto">
              <a:xfrm>
                <a:off x="1431" y="2613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0" name="Rectangle 566"/>
              <p:cNvSpPr>
                <a:spLocks noChangeArrowheads="1"/>
              </p:cNvSpPr>
              <p:nvPr/>
            </p:nvSpPr>
            <p:spPr bwMode="auto">
              <a:xfrm>
                <a:off x="1431" y="2614"/>
                <a:ext cx="477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1" name="Rectangle 567"/>
              <p:cNvSpPr>
                <a:spLocks noChangeArrowheads="1"/>
              </p:cNvSpPr>
              <p:nvPr/>
            </p:nvSpPr>
            <p:spPr bwMode="auto">
              <a:xfrm>
                <a:off x="1431" y="2615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2" name="Rectangle 568"/>
              <p:cNvSpPr>
                <a:spLocks noChangeArrowheads="1"/>
              </p:cNvSpPr>
              <p:nvPr/>
            </p:nvSpPr>
            <p:spPr bwMode="auto">
              <a:xfrm>
                <a:off x="1431" y="2616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3" name="Rectangle 569"/>
              <p:cNvSpPr>
                <a:spLocks noChangeArrowheads="1"/>
              </p:cNvSpPr>
              <p:nvPr/>
            </p:nvSpPr>
            <p:spPr bwMode="auto">
              <a:xfrm>
                <a:off x="1431" y="2617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4" name="Rectangle 570"/>
              <p:cNvSpPr>
                <a:spLocks noChangeArrowheads="1"/>
              </p:cNvSpPr>
              <p:nvPr/>
            </p:nvSpPr>
            <p:spPr bwMode="auto">
              <a:xfrm>
                <a:off x="1431" y="2618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5" name="Rectangle 571"/>
              <p:cNvSpPr>
                <a:spLocks noChangeArrowheads="1"/>
              </p:cNvSpPr>
              <p:nvPr/>
            </p:nvSpPr>
            <p:spPr bwMode="auto">
              <a:xfrm>
                <a:off x="1431" y="2618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6" name="Rectangle 572"/>
              <p:cNvSpPr>
                <a:spLocks noChangeArrowheads="1"/>
              </p:cNvSpPr>
              <p:nvPr/>
            </p:nvSpPr>
            <p:spPr bwMode="auto">
              <a:xfrm>
                <a:off x="1431" y="2619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7" name="Rectangle 573"/>
              <p:cNvSpPr>
                <a:spLocks noChangeArrowheads="1"/>
              </p:cNvSpPr>
              <p:nvPr/>
            </p:nvSpPr>
            <p:spPr bwMode="auto">
              <a:xfrm>
                <a:off x="1431" y="2620"/>
                <a:ext cx="477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8" name="Rectangle 574"/>
              <p:cNvSpPr>
                <a:spLocks noChangeArrowheads="1"/>
              </p:cNvSpPr>
              <p:nvPr/>
            </p:nvSpPr>
            <p:spPr bwMode="auto">
              <a:xfrm>
                <a:off x="1431" y="2622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99" name="Rectangle 575"/>
              <p:cNvSpPr>
                <a:spLocks noChangeArrowheads="1"/>
              </p:cNvSpPr>
              <p:nvPr/>
            </p:nvSpPr>
            <p:spPr bwMode="auto">
              <a:xfrm>
                <a:off x="1431" y="2623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0" name="Rectangle 576"/>
              <p:cNvSpPr>
                <a:spLocks noChangeArrowheads="1"/>
              </p:cNvSpPr>
              <p:nvPr/>
            </p:nvSpPr>
            <p:spPr bwMode="auto">
              <a:xfrm>
                <a:off x="1431" y="2624"/>
                <a:ext cx="477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1" name="Rectangle 577"/>
              <p:cNvSpPr>
                <a:spLocks noChangeArrowheads="1"/>
              </p:cNvSpPr>
              <p:nvPr/>
            </p:nvSpPr>
            <p:spPr bwMode="auto">
              <a:xfrm>
                <a:off x="1431" y="2625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2" name="Rectangle 578"/>
              <p:cNvSpPr>
                <a:spLocks noChangeArrowheads="1"/>
              </p:cNvSpPr>
              <p:nvPr/>
            </p:nvSpPr>
            <p:spPr bwMode="auto">
              <a:xfrm>
                <a:off x="1431" y="2626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3" name="Rectangle 579"/>
              <p:cNvSpPr>
                <a:spLocks noChangeArrowheads="1"/>
              </p:cNvSpPr>
              <p:nvPr/>
            </p:nvSpPr>
            <p:spPr bwMode="auto">
              <a:xfrm>
                <a:off x="1431" y="262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4" name="Rectangle 580"/>
              <p:cNvSpPr>
                <a:spLocks noChangeArrowheads="1"/>
              </p:cNvSpPr>
              <p:nvPr/>
            </p:nvSpPr>
            <p:spPr bwMode="auto">
              <a:xfrm>
                <a:off x="1431" y="2628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5" name="Rectangle 581"/>
              <p:cNvSpPr>
                <a:spLocks noChangeArrowheads="1"/>
              </p:cNvSpPr>
              <p:nvPr/>
            </p:nvSpPr>
            <p:spPr bwMode="auto">
              <a:xfrm>
                <a:off x="1431" y="2629"/>
                <a:ext cx="477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6" name="Rectangle 582"/>
              <p:cNvSpPr>
                <a:spLocks noChangeArrowheads="1"/>
              </p:cNvSpPr>
              <p:nvPr/>
            </p:nvSpPr>
            <p:spPr bwMode="auto">
              <a:xfrm>
                <a:off x="1431" y="2631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7" name="Rectangle 583"/>
              <p:cNvSpPr>
                <a:spLocks noChangeArrowheads="1"/>
              </p:cNvSpPr>
              <p:nvPr/>
            </p:nvSpPr>
            <p:spPr bwMode="auto">
              <a:xfrm>
                <a:off x="1431" y="2632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8" name="Rectangle 584"/>
              <p:cNvSpPr>
                <a:spLocks noChangeArrowheads="1"/>
              </p:cNvSpPr>
              <p:nvPr/>
            </p:nvSpPr>
            <p:spPr bwMode="auto">
              <a:xfrm>
                <a:off x="1431" y="2633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09" name="Rectangle 585"/>
              <p:cNvSpPr>
                <a:spLocks noChangeArrowheads="1"/>
              </p:cNvSpPr>
              <p:nvPr/>
            </p:nvSpPr>
            <p:spPr bwMode="auto">
              <a:xfrm>
                <a:off x="1431" y="2634"/>
                <a:ext cx="477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0" name="Rectangle 586"/>
              <p:cNvSpPr>
                <a:spLocks noChangeArrowheads="1"/>
              </p:cNvSpPr>
              <p:nvPr/>
            </p:nvSpPr>
            <p:spPr bwMode="auto">
              <a:xfrm>
                <a:off x="1431" y="2635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1" name="Rectangle 587"/>
              <p:cNvSpPr>
                <a:spLocks noChangeArrowheads="1"/>
              </p:cNvSpPr>
              <p:nvPr/>
            </p:nvSpPr>
            <p:spPr bwMode="auto">
              <a:xfrm>
                <a:off x="1431" y="2636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2" name="Rectangle 588"/>
              <p:cNvSpPr>
                <a:spLocks noChangeArrowheads="1"/>
              </p:cNvSpPr>
              <p:nvPr/>
            </p:nvSpPr>
            <p:spPr bwMode="auto">
              <a:xfrm>
                <a:off x="1431" y="2637"/>
                <a:ext cx="477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3" name="Rectangle 589"/>
              <p:cNvSpPr>
                <a:spLocks noChangeArrowheads="1"/>
              </p:cNvSpPr>
              <p:nvPr/>
            </p:nvSpPr>
            <p:spPr bwMode="auto">
              <a:xfrm>
                <a:off x="1431" y="2638"/>
                <a:ext cx="477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4" name="Rectangle 590"/>
              <p:cNvSpPr>
                <a:spLocks noChangeArrowheads="1"/>
              </p:cNvSpPr>
              <p:nvPr/>
            </p:nvSpPr>
            <p:spPr bwMode="auto">
              <a:xfrm>
                <a:off x="1607" y="2524"/>
                <a:ext cx="157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July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615" name="Rectangle 591"/>
              <p:cNvSpPr>
                <a:spLocks noChangeArrowheads="1"/>
              </p:cNvSpPr>
              <p:nvPr/>
            </p:nvSpPr>
            <p:spPr bwMode="auto">
              <a:xfrm>
                <a:off x="1908" y="2485"/>
                <a:ext cx="476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6" name="Rectangle 592"/>
              <p:cNvSpPr>
                <a:spLocks noChangeArrowheads="1"/>
              </p:cNvSpPr>
              <p:nvPr/>
            </p:nvSpPr>
            <p:spPr bwMode="auto">
              <a:xfrm>
                <a:off x="1908" y="2486"/>
                <a:ext cx="476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7" name="Rectangle 593"/>
              <p:cNvSpPr>
                <a:spLocks noChangeArrowheads="1"/>
              </p:cNvSpPr>
              <p:nvPr/>
            </p:nvSpPr>
            <p:spPr bwMode="auto">
              <a:xfrm>
                <a:off x="1908" y="2487"/>
                <a:ext cx="476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8" name="Rectangle 594"/>
              <p:cNvSpPr>
                <a:spLocks noChangeArrowheads="1"/>
              </p:cNvSpPr>
              <p:nvPr/>
            </p:nvSpPr>
            <p:spPr bwMode="auto">
              <a:xfrm>
                <a:off x="1908" y="2488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19" name="Rectangle 595"/>
              <p:cNvSpPr>
                <a:spLocks noChangeArrowheads="1"/>
              </p:cNvSpPr>
              <p:nvPr/>
            </p:nvSpPr>
            <p:spPr bwMode="auto">
              <a:xfrm>
                <a:off x="1908" y="2489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0" name="Rectangle 596"/>
              <p:cNvSpPr>
                <a:spLocks noChangeArrowheads="1"/>
              </p:cNvSpPr>
              <p:nvPr/>
            </p:nvSpPr>
            <p:spPr bwMode="auto">
              <a:xfrm>
                <a:off x="1908" y="2490"/>
                <a:ext cx="476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1" name="Rectangle 597"/>
              <p:cNvSpPr>
                <a:spLocks noChangeArrowheads="1"/>
              </p:cNvSpPr>
              <p:nvPr/>
            </p:nvSpPr>
            <p:spPr bwMode="auto">
              <a:xfrm>
                <a:off x="1908" y="2492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2" name="Rectangle 598"/>
              <p:cNvSpPr>
                <a:spLocks noChangeArrowheads="1"/>
              </p:cNvSpPr>
              <p:nvPr/>
            </p:nvSpPr>
            <p:spPr bwMode="auto">
              <a:xfrm>
                <a:off x="1908" y="2493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3" name="Rectangle 599"/>
              <p:cNvSpPr>
                <a:spLocks noChangeArrowheads="1"/>
              </p:cNvSpPr>
              <p:nvPr/>
            </p:nvSpPr>
            <p:spPr bwMode="auto">
              <a:xfrm>
                <a:off x="1908" y="2494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4" name="Rectangle 600"/>
              <p:cNvSpPr>
                <a:spLocks noChangeArrowheads="1"/>
              </p:cNvSpPr>
              <p:nvPr/>
            </p:nvSpPr>
            <p:spPr bwMode="auto">
              <a:xfrm>
                <a:off x="1908" y="2495"/>
                <a:ext cx="476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5" name="Rectangle 601"/>
              <p:cNvSpPr>
                <a:spLocks noChangeArrowheads="1"/>
              </p:cNvSpPr>
              <p:nvPr/>
            </p:nvSpPr>
            <p:spPr bwMode="auto">
              <a:xfrm>
                <a:off x="1908" y="2496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6" name="Rectangle 602"/>
              <p:cNvSpPr>
                <a:spLocks noChangeArrowheads="1"/>
              </p:cNvSpPr>
              <p:nvPr/>
            </p:nvSpPr>
            <p:spPr bwMode="auto">
              <a:xfrm>
                <a:off x="1908" y="249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7" name="Rectangle 603"/>
              <p:cNvSpPr>
                <a:spLocks noChangeArrowheads="1"/>
              </p:cNvSpPr>
              <p:nvPr/>
            </p:nvSpPr>
            <p:spPr bwMode="auto">
              <a:xfrm>
                <a:off x="1908" y="2498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8" name="Rectangle 604"/>
              <p:cNvSpPr>
                <a:spLocks noChangeArrowheads="1"/>
              </p:cNvSpPr>
              <p:nvPr/>
            </p:nvSpPr>
            <p:spPr bwMode="auto">
              <a:xfrm>
                <a:off x="1908" y="2499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29" name="Rectangle 605"/>
              <p:cNvSpPr>
                <a:spLocks noChangeArrowheads="1"/>
              </p:cNvSpPr>
              <p:nvPr/>
            </p:nvSpPr>
            <p:spPr bwMode="auto">
              <a:xfrm>
                <a:off x="1908" y="2500"/>
                <a:ext cx="476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0" name="Rectangle 606"/>
              <p:cNvSpPr>
                <a:spLocks noChangeArrowheads="1"/>
              </p:cNvSpPr>
              <p:nvPr/>
            </p:nvSpPr>
            <p:spPr bwMode="auto">
              <a:xfrm>
                <a:off x="1908" y="2502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832" name="Group 808"/>
            <p:cNvGrpSpPr>
              <a:grpSpLocks/>
            </p:cNvGrpSpPr>
            <p:nvPr/>
          </p:nvGrpSpPr>
          <p:grpSpPr bwMode="auto">
            <a:xfrm>
              <a:off x="1908" y="2485"/>
              <a:ext cx="953" cy="154"/>
              <a:chOff x="1908" y="2485"/>
              <a:chExt cx="953" cy="154"/>
            </a:xfrm>
          </p:grpSpPr>
          <p:sp>
            <p:nvSpPr>
              <p:cNvPr id="1632" name="Rectangle 608"/>
              <p:cNvSpPr>
                <a:spLocks noChangeArrowheads="1"/>
              </p:cNvSpPr>
              <p:nvPr/>
            </p:nvSpPr>
            <p:spPr bwMode="auto">
              <a:xfrm>
                <a:off x="1908" y="2503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3" name="Rectangle 609"/>
              <p:cNvSpPr>
                <a:spLocks noChangeArrowheads="1"/>
              </p:cNvSpPr>
              <p:nvPr/>
            </p:nvSpPr>
            <p:spPr bwMode="auto">
              <a:xfrm>
                <a:off x="1908" y="2504"/>
                <a:ext cx="476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4" name="Rectangle 610"/>
              <p:cNvSpPr>
                <a:spLocks noChangeArrowheads="1"/>
              </p:cNvSpPr>
              <p:nvPr/>
            </p:nvSpPr>
            <p:spPr bwMode="auto">
              <a:xfrm>
                <a:off x="1908" y="2505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5" name="Rectangle 611"/>
              <p:cNvSpPr>
                <a:spLocks noChangeArrowheads="1"/>
              </p:cNvSpPr>
              <p:nvPr/>
            </p:nvSpPr>
            <p:spPr bwMode="auto">
              <a:xfrm>
                <a:off x="1908" y="2506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6" name="Rectangle 612"/>
              <p:cNvSpPr>
                <a:spLocks noChangeArrowheads="1"/>
              </p:cNvSpPr>
              <p:nvPr/>
            </p:nvSpPr>
            <p:spPr bwMode="auto">
              <a:xfrm>
                <a:off x="1908" y="2507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7" name="Rectangle 613"/>
              <p:cNvSpPr>
                <a:spLocks noChangeArrowheads="1"/>
              </p:cNvSpPr>
              <p:nvPr/>
            </p:nvSpPr>
            <p:spPr bwMode="auto">
              <a:xfrm>
                <a:off x="1908" y="2508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8" name="Rectangle 614"/>
              <p:cNvSpPr>
                <a:spLocks noChangeArrowheads="1"/>
              </p:cNvSpPr>
              <p:nvPr/>
            </p:nvSpPr>
            <p:spPr bwMode="auto">
              <a:xfrm>
                <a:off x="1908" y="2509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39" name="Rectangle 615"/>
              <p:cNvSpPr>
                <a:spLocks noChangeArrowheads="1"/>
              </p:cNvSpPr>
              <p:nvPr/>
            </p:nvSpPr>
            <p:spPr bwMode="auto">
              <a:xfrm>
                <a:off x="1908" y="2510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0" name="Rectangle 616"/>
              <p:cNvSpPr>
                <a:spLocks noChangeArrowheads="1"/>
              </p:cNvSpPr>
              <p:nvPr/>
            </p:nvSpPr>
            <p:spPr bwMode="auto">
              <a:xfrm>
                <a:off x="1908" y="2511"/>
                <a:ext cx="476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1" name="Rectangle 617"/>
              <p:cNvSpPr>
                <a:spLocks noChangeArrowheads="1"/>
              </p:cNvSpPr>
              <p:nvPr/>
            </p:nvSpPr>
            <p:spPr bwMode="auto">
              <a:xfrm>
                <a:off x="1908" y="2512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2" name="Rectangle 618"/>
              <p:cNvSpPr>
                <a:spLocks noChangeArrowheads="1"/>
              </p:cNvSpPr>
              <p:nvPr/>
            </p:nvSpPr>
            <p:spPr bwMode="auto">
              <a:xfrm>
                <a:off x="1908" y="25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3" name="Rectangle 619"/>
              <p:cNvSpPr>
                <a:spLocks noChangeArrowheads="1"/>
              </p:cNvSpPr>
              <p:nvPr/>
            </p:nvSpPr>
            <p:spPr bwMode="auto">
              <a:xfrm>
                <a:off x="1908" y="2513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4" name="Rectangle 620"/>
              <p:cNvSpPr>
                <a:spLocks noChangeArrowheads="1"/>
              </p:cNvSpPr>
              <p:nvPr/>
            </p:nvSpPr>
            <p:spPr bwMode="auto">
              <a:xfrm>
                <a:off x="1908" y="2514"/>
                <a:ext cx="476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5" name="Rectangle 621"/>
              <p:cNvSpPr>
                <a:spLocks noChangeArrowheads="1"/>
              </p:cNvSpPr>
              <p:nvPr/>
            </p:nvSpPr>
            <p:spPr bwMode="auto">
              <a:xfrm>
                <a:off x="1908" y="2515"/>
                <a:ext cx="476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6" name="Rectangle 622"/>
              <p:cNvSpPr>
                <a:spLocks noChangeArrowheads="1"/>
              </p:cNvSpPr>
              <p:nvPr/>
            </p:nvSpPr>
            <p:spPr bwMode="auto">
              <a:xfrm>
                <a:off x="1908" y="2516"/>
                <a:ext cx="476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7" name="Rectangle 623"/>
              <p:cNvSpPr>
                <a:spLocks noChangeArrowheads="1"/>
              </p:cNvSpPr>
              <p:nvPr/>
            </p:nvSpPr>
            <p:spPr bwMode="auto">
              <a:xfrm>
                <a:off x="1908" y="2517"/>
                <a:ext cx="476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8" name="Rectangle 624"/>
              <p:cNvSpPr>
                <a:spLocks noChangeArrowheads="1"/>
              </p:cNvSpPr>
              <p:nvPr/>
            </p:nvSpPr>
            <p:spPr bwMode="auto">
              <a:xfrm>
                <a:off x="1908" y="2519"/>
                <a:ext cx="476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49" name="Rectangle 625"/>
              <p:cNvSpPr>
                <a:spLocks noChangeArrowheads="1"/>
              </p:cNvSpPr>
              <p:nvPr/>
            </p:nvSpPr>
            <p:spPr bwMode="auto">
              <a:xfrm>
                <a:off x="1908" y="2520"/>
                <a:ext cx="476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0" name="Rectangle 626"/>
              <p:cNvSpPr>
                <a:spLocks noChangeArrowheads="1"/>
              </p:cNvSpPr>
              <p:nvPr/>
            </p:nvSpPr>
            <p:spPr bwMode="auto">
              <a:xfrm>
                <a:off x="1908" y="2521"/>
                <a:ext cx="476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1" name="Rectangle 627"/>
              <p:cNvSpPr>
                <a:spLocks noChangeArrowheads="1"/>
              </p:cNvSpPr>
              <p:nvPr/>
            </p:nvSpPr>
            <p:spPr bwMode="auto">
              <a:xfrm>
                <a:off x="1908" y="2522"/>
                <a:ext cx="476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2" name="Rectangle 628"/>
              <p:cNvSpPr>
                <a:spLocks noChangeArrowheads="1"/>
              </p:cNvSpPr>
              <p:nvPr/>
            </p:nvSpPr>
            <p:spPr bwMode="auto">
              <a:xfrm>
                <a:off x="1908" y="2523"/>
                <a:ext cx="476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3" name="Rectangle 629"/>
              <p:cNvSpPr>
                <a:spLocks noChangeArrowheads="1"/>
              </p:cNvSpPr>
              <p:nvPr/>
            </p:nvSpPr>
            <p:spPr bwMode="auto">
              <a:xfrm>
                <a:off x="1908" y="2524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4" name="Rectangle 630"/>
              <p:cNvSpPr>
                <a:spLocks noChangeArrowheads="1"/>
              </p:cNvSpPr>
              <p:nvPr/>
            </p:nvSpPr>
            <p:spPr bwMode="auto">
              <a:xfrm>
                <a:off x="1908" y="2525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5" name="Rectangle 631"/>
              <p:cNvSpPr>
                <a:spLocks noChangeArrowheads="1"/>
              </p:cNvSpPr>
              <p:nvPr/>
            </p:nvSpPr>
            <p:spPr bwMode="auto">
              <a:xfrm>
                <a:off x="1908" y="2526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6" name="Rectangle 632"/>
              <p:cNvSpPr>
                <a:spLocks noChangeArrowheads="1"/>
              </p:cNvSpPr>
              <p:nvPr/>
            </p:nvSpPr>
            <p:spPr bwMode="auto">
              <a:xfrm>
                <a:off x="1908" y="252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7" name="Rectangle 633"/>
              <p:cNvSpPr>
                <a:spLocks noChangeArrowheads="1"/>
              </p:cNvSpPr>
              <p:nvPr/>
            </p:nvSpPr>
            <p:spPr bwMode="auto">
              <a:xfrm>
                <a:off x="1908" y="2528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8" name="Rectangle 634"/>
              <p:cNvSpPr>
                <a:spLocks noChangeArrowheads="1"/>
              </p:cNvSpPr>
              <p:nvPr/>
            </p:nvSpPr>
            <p:spPr bwMode="auto">
              <a:xfrm>
                <a:off x="1908" y="2529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59" name="Rectangle 635"/>
              <p:cNvSpPr>
                <a:spLocks noChangeArrowheads="1"/>
              </p:cNvSpPr>
              <p:nvPr/>
            </p:nvSpPr>
            <p:spPr bwMode="auto">
              <a:xfrm>
                <a:off x="1908" y="2530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0" name="Rectangle 636"/>
              <p:cNvSpPr>
                <a:spLocks noChangeArrowheads="1"/>
              </p:cNvSpPr>
              <p:nvPr/>
            </p:nvSpPr>
            <p:spPr bwMode="auto">
              <a:xfrm>
                <a:off x="1908" y="2531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1" name="Rectangle 637"/>
              <p:cNvSpPr>
                <a:spLocks noChangeArrowheads="1"/>
              </p:cNvSpPr>
              <p:nvPr/>
            </p:nvSpPr>
            <p:spPr bwMode="auto">
              <a:xfrm>
                <a:off x="1908" y="2532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2" name="Rectangle 638"/>
              <p:cNvSpPr>
                <a:spLocks noChangeArrowheads="1"/>
              </p:cNvSpPr>
              <p:nvPr/>
            </p:nvSpPr>
            <p:spPr bwMode="auto">
              <a:xfrm>
                <a:off x="1908" y="2533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3" name="Rectangle 639"/>
              <p:cNvSpPr>
                <a:spLocks noChangeArrowheads="1"/>
              </p:cNvSpPr>
              <p:nvPr/>
            </p:nvSpPr>
            <p:spPr bwMode="auto">
              <a:xfrm>
                <a:off x="1908" y="2534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4" name="Rectangle 640"/>
              <p:cNvSpPr>
                <a:spLocks noChangeArrowheads="1"/>
              </p:cNvSpPr>
              <p:nvPr/>
            </p:nvSpPr>
            <p:spPr bwMode="auto">
              <a:xfrm>
                <a:off x="1908" y="2535"/>
                <a:ext cx="476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5" name="Rectangle 641"/>
              <p:cNvSpPr>
                <a:spLocks noChangeArrowheads="1"/>
              </p:cNvSpPr>
              <p:nvPr/>
            </p:nvSpPr>
            <p:spPr bwMode="auto">
              <a:xfrm>
                <a:off x="1908" y="2536"/>
                <a:ext cx="476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6" name="Rectangle 642"/>
              <p:cNvSpPr>
                <a:spLocks noChangeArrowheads="1"/>
              </p:cNvSpPr>
              <p:nvPr/>
            </p:nvSpPr>
            <p:spPr bwMode="auto">
              <a:xfrm>
                <a:off x="1908" y="2536"/>
                <a:ext cx="476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7" name="Rectangle 643"/>
              <p:cNvSpPr>
                <a:spLocks noChangeArrowheads="1"/>
              </p:cNvSpPr>
              <p:nvPr/>
            </p:nvSpPr>
            <p:spPr bwMode="auto">
              <a:xfrm>
                <a:off x="1908" y="2538"/>
                <a:ext cx="476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8" name="Rectangle 644"/>
              <p:cNvSpPr>
                <a:spLocks noChangeArrowheads="1"/>
              </p:cNvSpPr>
              <p:nvPr/>
            </p:nvSpPr>
            <p:spPr bwMode="auto">
              <a:xfrm>
                <a:off x="1908" y="2539"/>
                <a:ext cx="476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69" name="Rectangle 645"/>
              <p:cNvSpPr>
                <a:spLocks noChangeArrowheads="1"/>
              </p:cNvSpPr>
              <p:nvPr/>
            </p:nvSpPr>
            <p:spPr bwMode="auto">
              <a:xfrm>
                <a:off x="1908" y="2540"/>
                <a:ext cx="476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0" name="Rectangle 646"/>
              <p:cNvSpPr>
                <a:spLocks noChangeArrowheads="1"/>
              </p:cNvSpPr>
              <p:nvPr/>
            </p:nvSpPr>
            <p:spPr bwMode="auto">
              <a:xfrm>
                <a:off x="1908" y="2541"/>
                <a:ext cx="476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1" name="Rectangle 647"/>
              <p:cNvSpPr>
                <a:spLocks noChangeArrowheads="1"/>
              </p:cNvSpPr>
              <p:nvPr/>
            </p:nvSpPr>
            <p:spPr bwMode="auto">
              <a:xfrm>
                <a:off x="1908" y="2542"/>
                <a:ext cx="476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2" name="Rectangle 648"/>
              <p:cNvSpPr>
                <a:spLocks noChangeArrowheads="1"/>
              </p:cNvSpPr>
              <p:nvPr/>
            </p:nvSpPr>
            <p:spPr bwMode="auto">
              <a:xfrm>
                <a:off x="1908" y="2544"/>
                <a:ext cx="476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3" name="Rectangle 649"/>
              <p:cNvSpPr>
                <a:spLocks noChangeArrowheads="1"/>
              </p:cNvSpPr>
              <p:nvPr/>
            </p:nvSpPr>
            <p:spPr bwMode="auto">
              <a:xfrm>
                <a:off x="1908" y="2544"/>
                <a:ext cx="476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4" name="Rectangle 650"/>
              <p:cNvSpPr>
                <a:spLocks noChangeArrowheads="1"/>
              </p:cNvSpPr>
              <p:nvPr/>
            </p:nvSpPr>
            <p:spPr bwMode="auto">
              <a:xfrm>
                <a:off x="1908" y="2545"/>
                <a:ext cx="476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5" name="Rectangle 651"/>
              <p:cNvSpPr>
                <a:spLocks noChangeArrowheads="1"/>
              </p:cNvSpPr>
              <p:nvPr/>
            </p:nvSpPr>
            <p:spPr bwMode="auto">
              <a:xfrm>
                <a:off x="1908" y="2546"/>
                <a:ext cx="476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6" name="Rectangle 652"/>
              <p:cNvSpPr>
                <a:spLocks noChangeArrowheads="1"/>
              </p:cNvSpPr>
              <p:nvPr/>
            </p:nvSpPr>
            <p:spPr bwMode="auto">
              <a:xfrm>
                <a:off x="1908" y="254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7" name="Rectangle 653"/>
              <p:cNvSpPr>
                <a:spLocks noChangeArrowheads="1"/>
              </p:cNvSpPr>
              <p:nvPr/>
            </p:nvSpPr>
            <p:spPr bwMode="auto">
              <a:xfrm>
                <a:off x="1908" y="2548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8" name="Rectangle 654"/>
              <p:cNvSpPr>
                <a:spLocks noChangeArrowheads="1"/>
              </p:cNvSpPr>
              <p:nvPr/>
            </p:nvSpPr>
            <p:spPr bwMode="auto">
              <a:xfrm>
                <a:off x="1908" y="2549"/>
                <a:ext cx="476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79" name="Rectangle 655"/>
              <p:cNvSpPr>
                <a:spLocks noChangeArrowheads="1"/>
              </p:cNvSpPr>
              <p:nvPr/>
            </p:nvSpPr>
            <p:spPr bwMode="auto">
              <a:xfrm>
                <a:off x="1908" y="2550"/>
                <a:ext cx="476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0" name="Rectangle 656"/>
              <p:cNvSpPr>
                <a:spLocks noChangeArrowheads="1"/>
              </p:cNvSpPr>
              <p:nvPr/>
            </p:nvSpPr>
            <p:spPr bwMode="auto">
              <a:xfrm>
                <a:off x="1908" y="2552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1" name="Rectangle 657"/>
              <p:cNvSpPr>
                <a:spLocks noChangeArrowheads="1"/>
              </p:cNvSpPr>
              <p:nvPr/>
            </p:nvSpPr>
            <p:spPr bwMode="auto">
              <a:xfrm>
                <a:off x="1908" y="2553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2" name="Rectangle 658"/>
              <p:cNvSpPr>
                <a:spLocks noChangeArrowheads="1"/>
              </p:cNvSpPr>
              <p:nvPr/>
            </p:nvSpPr>
            <p:spPr bwMode="auto">
              <a:xfrm>
                <a:off x="1908" y="2553"/>
                <a:ext cx="476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3" name="Rectangle 659"/>
              <p:cNvSpPr>
                <a:spLocks noChangeArrowheads="1"/>
              </p:cNvSpPr>
              <p:nvPr/>
            </p:nvSpPr>
            <p:spPr bwMode="auto">
              <a:xfrm>
                <a:off x="1908" y="2555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4" name="Rectangle 660"/>
              <p:cNvSpPr>
                <a:spLocks noChangeArrowheads="1"/>
              </p:cNvSpPr>
              <p:nvPr/>
            </p:nvSpPr>
            <p:spPr bwMode="auto">
              <a:xfrm>
                <a:off x="1908" y="2556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5" name="Rectangle 661"/>
              <p:cNvSpPr>
                <a:spLocks noChangeArrowheads="1"/>
              </p:cNvSpPr>
              <p:nvPr/>
            </p:nvSpPr>
            <p:spPr bwMode="auto">
              <a:xfrm>
                <a:off x="1908" y="2557"/>
                <a:ext cx="476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6" name="Rectangle 662"/>
              <p:cNvSpPr>
                <a:spLocks noChangeArrowheads="1"/>
              </p:cNvSpPr>
              <p:nvPr/>
            </p:nvSpPr>
            <p:spPr bwMode="auto">
              <a:xfrm>
                <a:off x="1908" y="2558"/>
                <a:ext cx="476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7" name="Rectangle 663"/>
              <p:cNvSpPr>
                <a:spLocks noChangeArrowheads="1"/>
              </p:cNvSpPr>
              <p:nvPr/>
            </p:nvSpPr>
            <p:spPr bwMode="auto">
              <a:xfrm>
                <a:off x="1908" y="2559"/>
                <a:ext cx="476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8" name="Rectangle 664"/>
              <p:cNvSpPr>
                <a:spLocks noChangeArrowheads="1"/>
              </p:cNvSpPr>
              <p:nvPr/>
            </p:nvSpPr>
            <p:spPr bwMode="auto">
              <a:xfrm>
                <a:off x="1908" y="2561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89" name="Rectangle 665"/>
              <p:cNvSpPr>
                <a:spLocks noChangeArrowheads="1"/>
              </p:cNvSpPr>
              <p:nvPr/>
            </p:nvSpPr>
            <p:spPr bwMode="auto">
              <a:xfrm>
                <a:off x="1908" y="2561"/>
                <a:ext cx="476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0" name="Rectangle 666"/>
              <p:cNvSpPr>
                <a:spLocks noChangeArrowheads="1"/>
              </p:cNvSpPr>
              <p:nvPr/>
            </p:nvSpPr>
            <p:spPr bwMode="auto">
              <a:xfrm>
                <a:off x="1908" y="2564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1" name="Rectangle 667"/>
              <p:cNvSpPr>
                <a:spLocks noChangeArrowheads="1"/>
              </p:cNvSpPr>
              <p:nvPr/>
            </p:nvSpPr>
            <p:spPr bwMode="auto">
              <a:xfrm>
                <a:off x="1908" y="2565"/>
                <a:ext cx="476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2" name="Rectangle 668"/>
              <p:cNvSpPr>
                <a:spLocks noChangeArrowheads="1"/>
              </p:cNvSpPr>
              <p:nvPr/>
            </p:nvSpPr>
            <p:spPr bwMode="auto">
              <a:xfrm>
                <a:off x="1908" y="2566"/>
                <a:ext cx="476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3" name="Rectangle 669"/>
              <p:cNvSpPr>
                <a:spLocks noChangeArrowheads="1"/>
              </p:cNvSpPr>
              <p:nvPr/>
            </p:nvSpPr>
            <p:spPr bwMode="auto">
              <a:xfrm>
                <a:off x="1908" y="2567"/>
                <a:ext cx="476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4" name="Rectangle 670"/>
              <p:cNvSpPr>
                <a:spLocks noChangeArrowheads="1"/>
              </p:cNvSpPr>
              <p:nvPr/>
            </p:nvSpPr>
            <p:spPr bwMode="auto">
              <a:xfrm>
                <a:off x="1908" y="2569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5" name="Rectangle 671"/>
              <p:cNvSpPr>
                <a:spLocks noChangeArrowheads="1"/>
              </p:cNvSpPr>
              <p:nvPr/>
            </p:nvSpPr>
            <p:spPr bwMode="auto">
              <a:xfrm>
                <a:off x="1908" y="2569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6" name="Rectangle 672"/>
              <p:cNvSpPr>
                <a:spLocks noChangeArrowheads="1"/>
              </p:cNvSpPr>
              <p:nvPr/>
            </p:nvSpPr>
            <p:spPr bwMode="auto">
              <a:xfrm>
                <a:off x="1908" y="2570"/>
                <a:ext cx="476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7" name="Rectangle 673"/>
              <p:cNvSpPr>
                <a:spLocks noChangeArrowheads="1"/>
              </p:cNvSpPr>
              <p:nvPr/>
            </p:nvSpPr>
            <p:spPr bwMode="auto">
              <a:xfrm>
                <a:off x="1908" y="2572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8" name="Rectangle 674"/>
              <p:cNvSpPr>
                <a:spLocks noChangeArrowheads="1"/>
              </p:cNvSpPr>
              <p:nvPr/>
            </p:nvSpPr>
            <p:spPr bwMode="auto">
              <a:xfrm>
                <a:off x="1908" y="2573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99" name="Rectangle 675"/>
              <p:cNvSpPr>
                <a:spLocks noChangeArrowheads="1"/>
              </p:cNvSpPr>
              <p:nvPr/>
            </p:nvSpPr>
            <p:spPr bwMode="auto">
              <a:xfrm>
                <a:off x="1908" y="2574"/>
                <a:ext cx="476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0" name="Rectangle 676"/>
              <p:cNvSpPr>
                <a:spLocks noChangeArrowheads="1"/>
              </p:cNvSpPr>
              <p:nvPr/>
            </p:nvSpPr>
            <p:spPr bwMode="auto">
              <a:xfrm>
                <a:off x="1908" y="2575"/>
                <a:ext cx="476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1" name="Rectangle 677"/>
              <p:cNvSpPr>
                <a:spLocks noChangeArrowheads="1"/>
              </p:cNvSpPr>
              <p:nvPr/>
            </p:nvSpPr>
            <p:spPr bwMode="auto">
              <a:xfrm>
                <a:off x="1908" y="2576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2" name="Rectangle 678"/>
              <p:cNvSpPr>
                <a:spLocks noChangeArrowheads="1"/>
              </p:cNvSpPr>
              <p:nvPr/>
            </p:nvSpPr>
            <p:spPr bwMode="auto">
              <a:xfrm>
                <a:off x="1908" y="257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3" name="Rectangle 679"/>
              <p:cNvSpPr>
                <a:spLocks noChangeArrowheads="1"/>
              </p:cNvSpPr>
              <p:nvPr/>
            </p:nvSpPr>
            <p:spPr bwMode="auto">
              <a:xfrm>
                <a:off x="1908" y="2578"/>
                <a:ext cx="476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4" name="Rectangle 680"/>
              <p:cNvSpPr>
                <a:spLocks noChangeArrowheads="1"/>
              </p:cNvSpPr>
              <p:nvPr/>
            </p:nvSpPr>
            <p:spPr bwMode="auto">
              <a:xfrm>
                <a:off x="1908" y="2579"/>
                <a:ext cx="476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5" name="Rectangle 681"/>
              <p:cNvSpPr>
                <a:spLocks noChangeArrowheads="1"/>
              </p:cNvSpPr>
              <p:nvPr/>
            </p:nvSpPr>
            <p:spPr bwMode="auto">
              <a:xfrm>
                <a:off x="1908" y="2580"/>
                <a:ext cx="476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6" name="Rectangle 682"/>
              <p:cNvSpPr>
                <a:spLocks noChangeArrowheads="1"/>
              </p:cNvSpPr>
              <p:nvPr/>
            </p:nvSpPr>
            <p:spPr bwMode="auto">
              <a:xfrm>
                <a:off x="1908" y="2581"/>
                <a:ext cx="476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7" name="Rectangle 683"/>
              <p:cNvSpPr>
                <a:spLocks noChangeArrowheads="1"/>
              </p:cNvSpPr>
              <p:nvPr/>
            </p:nvSpPr>
            <p:spPr bwMode="auto">
              <a:xfrm>
                <a:off x="1908" y="2583"/>
                <a:ext cx="476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8" name="Rectangle 684"/>
              <p:cNvSpPr>
                <a:spLocks noChangeArrowheads="1"/>
              </p:cNvSpPr>
              <p:nvPr/>
            </p:nvSpPr>
            <p:spPr bwMode="auto">
              <a:xfrm>
                <a:off x="1908" y="2584"/>
                <a:ext cx="476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09" name="Rectangle 685"/>
              <p:cNvSpPr>
                <a:spLocks noChangeArrowheads="1"/>
              </p:cNvSpPr>
              <p:nvPr/>
            </p:nvSpPr>
            <p:spPr bwMode="auto">
              <a:xfrm>
                <a:off x="1908" y="2585"/>
                <a:ext cx="476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0" name="Rectangle 686"/>
              <p:cNvSpPr>
                <a:spLocks noChangeArrowheads="1"/>
              </p:cNvSpPr>
              <p:nvPr/>
            </p:nvSpPr>
            <p:spPr bwMode="auto">
              <a:xfrm>
                <a:off x="1908" y="2586"/>
                <a:ext cx="476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1" name="Rectangle 687"/>
              <p:cNvSpPr>
                <a:spLocks noChangeArrowheads="1"/>
              </p:cNvSpPr>
              <p:nvPr/>
            </p:nvSpPr>
            <p:spPr bwMode="auto">
              <a:xfrm>
                <a:off x="1908" y="2587"/>
                <a:ext cx="476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2" name="Rectangle 688"/>
              <p:cNvSpPr>
                <a:spLocks noChangeArrowheads="1"/>
              </p:cNvSpPr>
              <p:nvPr/>
            </p:nvSpPr>
            <p:spPr bwMode="auto">
              <a:xfrm>
                <a:off x="1908" y="2588"/>
                <a:ext cx="476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3" name="Rectangle 689"/>
              <p:cNvSpPr>
                <a:spLocks noChangeArrowheads="1"/>
              </p:cNvSpPr>
              <p:nvPr/>
            </p:nvSpPr>
            <p:spPr bwMode="auto">
              <a:xfrm>
                <a:off x="1908" y="2589"/>
                <a:ext cx="476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4" name="Rectangle 690"/>
              <p:cNvSpPr>
                <a:spLocks noChangeArrowheads="1"/>
              </p:cNvSpPr>
              <p:nvPr/>
            </p:nvSpPr>
            <p:spPr bwMode="auto">
              <a:xfrm>
                <a:off x="1908" y="2591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5" name="Rectangle 691"/>
              <p:cNvSpPr>
                <a:spLocks noChangeArrowheads="1"/>
              </p:cNvSpPr>
              <p:nvPr/>
            </p:nvSpPr>
            <p:spPr bwMode="auto">
              <a:xfrm>
                <a:off x="1908" y="2592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6" name="Rectangle 692"/>
              <p:cNvSpPr>
                <a:spLocks noChangeArrowheads="1"/>
              </p:cNvSpPr>
              <p:nvPr/>
            </p:nvSpPr>
            <p:spPr bwMode="auto">
              <a:xfrm>
                <a:off x="1908" y="2593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7" name="Rectangle 693"/>
              <p:cNvSpPr>
                <a:spLocks noChangeArrowheads="1"/>
              </p:cNvSpPr>
              <p:nvPr/>
            </p:nvSpPr>
            <p:spPr bwMode="auto">
              <a:xfrm>
                <a:off x="1908" y="2594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8" name="Rectangle 694"/>
              <p:cNvSpPr>
                <a:spLocks noChangeArrowheads="1"/>
              </p:cNvSpPr>
              <p:nvPr/>
            </p:nvSpPr>
            <p:spPr bwMode="auto">
              <a:xfrm>
                <a:off x="1908" y="2594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19" name="Rectangle 695"/>
              <p:cNvSpPr>
                <a:spLocks noChangeArrowheads="1"/>
              </p:cNvSpPr>
              <p:nvPr/>
            </p:nvSpPr>
            <p:spPr bwMode="auto">
              <a:xfrm>
                <a:off x="1908" y="2595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0" name="Rectangle 696"/>
              <p:cNvSpPr>
                <a:spLocks noChangeArrowheads="1"/>
              </p:cNvSpPr>
              <p:nvPr/>
            </p:nvSpPr>
            <p:spPr bwMode="auto">
              <a:xfrm>
                <a:off x="1908" y="2596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1" name="Rectangle 697"/>
              <p:cNvSpPr>
                <a:spLocks noChangeArrowheads="1"/>
              </p:cNvSpPr>
              <p:nvPr/>
            </p:nvSpPr>
            <p:spPr bwMode="auto">
              <a:xfrm>
                <a:off x="1908" y="259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2" name="Rectangle 698"/>
              <p:cNvSpPr>
                <a:spLocks noChangeArrowheads="1"/>
              </p:cNvSpPr>
              <p:nvPr/>
            </p:nvSpPr>
            <p:spPr bwMode="auto">
              <a:xfrm>
                <a:off x="1908" y="2598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3" name="Rectangle 699"/>
              <p:cNvSpPr>
                <a:spLocks noChangeArrowheads="1"/>
              </p:cNvSpPr>
              <p:nvPr/>
            </p:nvSpPr>
            <p:spPr bwMode="auto">
              <a:xfrm>
                <a:off x="1908" y="2599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4" name="Rectangle 700"/>
              <p:cNvSpPr>
                <a:spLocks noChangeArrowheads="1"/>
              </p:cNvSpPr>
              <p:nvPr/>
            </p:nvSpPr>
            <p:spPr bwMode="auto">
              <a:xfrm>
                <a:off x="1908" y="2600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5" name="Rectangle 701"/>
              <p:cNvSpPr>
                <a:spLocks noChangeArrowheads="1"/>
              </p:cNvSpPr>
              <p:nvPr/>
            </p:nvSpPr>
            <p:spPr bwMode="auto">
              <a:xfrm>
                <a:off x="1908" y="2601"/>
                <a:ext cx="476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6" name="Rectangle 702"/>
              <p:cNvSpPr>
                <a:spLocks noChangeArrowheads="1"/>
              </p:cNvSpPr>
              <p:nvPr/>
            </p:nvSpPr>
            <p:spPr bwMode="auto">
              <a:xfrm>
                <a:off x="1908" y="2602"/>
                <a:ext cx="476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7" name="Rectangle 703"/>
              <p:cNvSpPr>
                <a:spLocks noChangeArrowheads="1"/>
              </p:cNvSpPr>
              <p:nvPr/>
            </p:nvSpPr>
            <p:spPr bwMode="auto">
              <a:xfrm>
                <a:off x="1908" y="2603"/>
                <a:ext cx="476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8" name="Rectangle 704"/>
              <p:cNvSpPr>
                <a:spLocks noChangeArrowheads="1"/>
              </p:cNvSpPr>
              <p:nvPr/>
            </p:nvSpPr>
            <p:spPr bwMode="auto">
              <a:xfrm>
                <a:off x="1908" y="2604"/>
                <a:ext cx="476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29" name="Rectangle 705"/>
              <p:cNvSpPr>
                <a:spLocks noChangeArrowheads="1"/>
              </p:cNvSpPr>
              <p:nvPr/>
            </p:nvSpPr>
            <p:spPr bwMode="auto">
              <a:xfrm>
                <a:off x="1908" y="2605"/>
                <a:ext cx="476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0" name="Rectangle 706"/>
              <p:cNvSpPr>
                <a:spLocks noChangeArrowheads="1"/>
              </p:cNvSpPr>
              <p:nvPr/>
            </p:nvSpPr>
            <p:spPr bwMode="auto">
              <a:xfrm>
                <a:off x="1908" y="2606"/>
                <a:ext cx="476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1" name="Rectangle 707"/>
              <p:cNvSpPr>
                <a:spLocks noChangeArrowheads="1"/>
              </p:cNvSpPr>
              <p:nvPr/>
            </p:nvSpPr>
            <p:spPr bwMode="auto">
              <a:xfrm>
                <a:off x="1908" y="2608"/>
                <a:ext cx="476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2" name="Rectangle 708"/>
              <p:cNvSpPr>
                <a:spLocks noChangeArrowheads="1"/>
              </p:cNvSpPr>
              <p:nvPr/>
            </p:nvSpPr>
            <p:spPr bwMode="auto">
              <a:xfrm>
                <a:off x="1908" y="2609"/>
                <a:ext cx="476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3" name="Rectangle 709"/>
              <p:cNvSpPr>
                <a:spLocks noChangeArrowheads="1"/>
              </p:cNvSpPr>
              <p:nvPr/>
            </p:nvSpPr>
            <p:spPr bwMode="auto">
              <a:xfrm>
                <a:off x="1908" y="2610"/>
                <a:ext cx="476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4" name="Rectangle 710"/>
              <p:cNvSpPr>
                <a:spLocks noChangeArrowheads="1"/>
              </p:cNvSpPr>
              <p:nvPr/>
            </p:nvSpPr>
            <p:spPr bwMode="auto">
              <a:xfrm>
                <a:off x="1908" y="2611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5" name="Rectangle 711"/>
              <p:cNvSpPr>
                <a:spLocks noChangeArrowheads="1"/>
              </p:cNvSpPr>
              <p:nvPr/>
            </p:nvSpPr>
            <p:spPr bwMode="auto">
              <a:xfrm>
                <a:off x="1908" y="26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6" name="Rectangle 712"/>
              <p:cNvSpPr>
                <a:spLocks noChangeArrowheads="1"/>
              </p:cNvSpPr>
              <p:nvPr/>
            </p:nvSpPr>
            <p:spPr bwMode="auto">
              <a:xfrm>
                <a:off x="1908" y="2613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7" name="Rectangle 713"/>
              <p:cNvSpPr>
                <a:spLocks noChangeArrowheads="1"/>
              </p:cNvSpPr>
              <p:nvPr/>
            </p:nvSpPr>
            <p:spPr bwMode="auto">
              <a:xfrm>
                <a:off x="1908" y="2614"/>
                <a:ext cx="476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8" name="Rectangle 714"/>
              <p:cNvSpPr>
                <a:spLocks noChangeArrowheads="1"/>
              </p:cNvSpPr>
              <p:nvPr/>
            </p:nvSpPr>
            <p:spPr bwMode="auto">
              <a:xfrm>
                <a:off x="1908" y="2615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39" name="Rectangle 715"/>
              <p:cNvSpPr>
                <a:spLocks noChangeArrowheads="1"/>
              </p:cNvSpPr>
              <p:nvPr/>
            </p:nvSpPr>
            <p:spPr bwMode="auto">
              <a:xfrm>
                <a:off x="1908" y="2616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0" name="Rectangle 716"/>
              <p:cNvSpPr>
                <a:spLocks noChangeArrowheads="1"/>
              </p:cNvSpPr>
              <p:nvPr/>
            </p:nvSpPr>
            <p:spPr bwMode="auto">
              <a:xfrm>
                <a:off x="1908" y="2617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1" name="Rectangle 717"/>
              <p:cNvSpPr>
                <a:spLocks noChangeArrowheads="1"/>
              </p:cNvSpPr>
              <p:nvPr/>
            </p:nvSpPr>
            <p:spPr bwMode="auto">
              <a:xfrm>
                <a:off x="1908" y="2618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2" name="Rectangle 718"/>
              <p:cNvSpPr>
                <a:spLocks noChangeArrowheads="1"/>
              </p:cNvSpPr>
              <p:nvPr/>
            </p:nvSpPr>
            <p:spPr bwMode="auto">
              <a:xfrm>
                <a:off x="1908" y="2618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3" name="Rectangle 719"/>
              <p:cNvSpPr>
                <a:spLocks noChangeArrowheads="1"/>
              </p:cNvSpPr>
              <p:nvPr/>
            </p:nvSpPr>
            <p:spPr bwMode="auto">
              <a:xfrm>
                <a:off x="1908" y="2619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4" name="Rectangle 720"/>
              <p:cNvSpPr>
                <a:spLocks noChangeArrowheads="1"/>
              </p:cNvSpPr>
              <p:nvPr/>
            </p:nvSpPr>
            <p:spPr bwMode="auto">
              <a:xfrm>
                <a:off x="1908" y="2620"/>
                <a:ext cx="476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5" name="Rectangle 721"/>
              <p:cNvSpPr>
                <a:spLocks noChangeArrowheads="1"/>
              </p:cNvSpPr>
              <p:nvPr/>
            </p:nvSpPr>
            <p:spPr bwMode="auto">
              <a:xfrm>
                <a:off x="1908" y="2622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6" name="Rectangle 722"/>
              <p:cNvSpPr>
                <a:spLocks noChangeArrowheads="1"/>
              </p:cNvSpPr>
              <p:nvPr/>
            </p:nvSpPr>
            <p:spPr bwMode="auto">
              <a:xfrm>
                <a:off x="1908" y="2623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7" name="Rectangle 723"/>
              <p:cNvSpPr>
                <a:spLocks noChangeArrowheads="1"/>
              </p:cNvSpPr>
              <p:nvPr/>
            </p:nvSpPr>
            <p:spPr bwMode="auto">
              <a:xfrm>
                <a:off x="1908" y="2624"/>
                <a:ext cx="476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8" name="Rectangle 724"/>
              <p:cNvSpPr>
                <a:spLocks noChangeArrowheads="1"/>
              </p:cNvSpPr>
              <p:nvPr/>
            </p:nvSpPr>
            <p:spPr bwMode="auto">
              <a:xfrm>
                <a:off x="1908" y="2625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49" name="Rectangle 725"/>
              <p:cNvSpPr>
                <a:spLocks noChangeArrowheads="1"/>
              </p:cNvSpPr>
              <p:nvPr/>
            </p:nvSpPr>
            <p:spPr bwMode="auto">
              <a:xfrm>
                <a:off x="1908" y="2626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0" name="Rectangle 726"/>
              <p:cNvSpPr>
                <a:spLocks noChangeArrowheads="1"/>
              </p:cNvSpPr>
              <p:nvPr/>
            </p:nvSpPr>
            <p:spPr bwMode="auto">
              <a:xfrm>
                <a:off x="1908" y="262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1" name="Rectangle 727"/>
              <p:cNvSpPr>
                <a:spLocks noChangeArrowheads="1"/>
              </p:cNvSpPr>
              <p:nvPr/>
            </p:nvSpPr>
            <p:spPr bwMode="auto">
              <a:xfrm>
                <a:off x="1908" y="2628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2" name="Rectangle 728"/>
              <p:cNvSpPr>
                <a:spLocks noChangeArrowheads="1"/>
              </p:cNvSpPr>
              <p:nvPr/>
            </p:nvSpPr>
            <p:spPr bwMode="auto">
              <a:xfrm>
                <a:off x="1908" y="2629"/>
                <a:ext cx="476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3" name="Rectangle 729"/>
              <p:cNvSpPr>
                <a:spLocks noChangeArrowheads="1"/>
              </p:cNvSpPr>
              <p:nvPr/>
            </p:nvSpPr>
            <p:spPr bwMode="auto">
              <a:xfrm>
                <a:off x="1908" y="2631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4" name="Rectangle 730"/>
              <p:cNvSpPr>
                <a:spLocks noChangeArrowheads="1"/>
              </p:cNvSpPr>
              <p:nvPr/>
            </p:nvSpPr>
            <p:spPr bwMode="auto">
              <a:xfrm>
                <a:off x="1908" y="2632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5" name="Rectangle 731"/>
              <p:cNvSpPr>
                <a:spLocks noChangeArrowheads="1"/>
              </p:cNvSpPr>
              <p:nvPr/>
            </p:nvSpPr>
            <p:spPr bwMode="auto">
              <a:xfrm>
                <a:off x="1908" y="2633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6" name="Rectangle 732"/>
              <p:cNvSpPr>
                <a:spLocks noChangeArrowheads="1"/>
              </p:cNvSpPr>
              <p:nvPr/>
            </p:nvSpPr>
            <p:spPr bwMode="auto">
              <a:xfrm>
                <a:off x="1908" y="2634"/>
                <a:ext cx="476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7" name="Rectangle 733"/>
              <p:cNvSpPr>
                <a:spLocks noChangeArrowheads="1"/>
              </p:cNvSpPr>
              <p:nvPr/>
            </p:nvSpPr>
            <p:spPr bwMode="auto">
              <a:xfrm>
                <a:off x="1908" y="2635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8" name="Rectangle 734"/>
              <p:cNvSpPr>
                <a:spLocks noChangeArrowheads="1"/>
              </p:cNvSpPr>
              <p:nvPr/>
            </p:nvSpPr>
            <p:spPr bwMode="auto">
              <a:xfrm>
                <a:off x="1908" y="2636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9" name="Rectangle 735"/>
              <p:cNvSpPr>
                <a:spLocks noChangeArrowheads="1"/>
              </p:cNvSpPr>
              <p:nvPr/>
            </p:nvSpPr>
            <p:spPr bwMode="auto">
              <a:xfrm>
                <a:off x="1908" y="2637"/>
                <a:ext cx="476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0" name="Rectangle 736"/>
              <p:cNvSpPr>
                <a:spLocks noChangeArrowheads="1"/>
              </p:cNvSpPr>
              <p:nvPr/>
            </p:nvSpPr>
            <p:spPr bwMode="auto">
              <a:xfrm>
                <a:off x="1908" y="2638"/>
                <a:ext cx="476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1" name="Rectangle 737"/>
              <p:cNvSpPr>
                <a:spLocks noChangeArrowheads="1"/>
              </p:cNvSpPr>
              <p:nvPr/>
            </p:nvSpPr>
            <p:spPr bwMode="auto">
              <a:xfrm>
                <a:off x="2039" y="2524"/>
                <a:ext cx="250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August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762" name="Rectangle 738"/>
              <p:cNvSpPr>
                <a:spLocks noChangeArrowheads="1"/>
              </p:cNvSpPr>
              <p:nvPr/>
            </p:nvSpPr>
            <p:spPr bwMode="auto">
              <a:xfrm>
                <a:off x="2384" y="2485"/>
                <a:ext cx="477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3" name="Rectangle 739"/>
              <p:cNvSpPr>
                <a:spLocks noChangeArrowheads="1"/>
              </p:cNvSpPr>
              <p:nvPr/>
            </p:nvSpPr>
            <p:spPr bwMode="auto">
              <a:xfrm>
                <a:off x="2384" y="2486"/>
                <a:ext cx="477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4" name="Rectangle 740"/>
              <p:cNvSpPr>
                <a:spLocks noChangeArrowheads="1"/>
              </p:cNvSpPr>
              <p:nvPr/>
            </p:nvSpPr>
            <p:spPr bwMode="auto">
              <a:xfrm>
                <a:off x="2384" y="2487"/>
                <a:ext cx="477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5" name="Rectangle 741"/>
              <p:cNvSpPr>
                <a:spLocks noChangeArrowheads="1"/>
              </p:cNvSpPr>
              <p:nvPr/>
            </p:nvSpPr>
            <p:spPr bwMode="auto">
              <a:xfrm>
                <a:off x="2384" y="2488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6" name="Rectangle 742"/>
              <p:cNvSpPr>
                <a:spLocks noChangeArrowheads="1"/>
              </p:cNvSpPr>
              <p:nvPr/>
            </p:nvSpPr>
            <p:spPr bwMode="auto">
              <a:xfrm>
                <a:off x="2384" y="2489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7" name="Rectangle 743"/>
              <p:cNvSpPr>
                <a:spLocks noChangeArrowheads="1"/>
              </p:cNvSpPr>
              <p:nvPr/>
            </p:nvSpPr>
            <p:spPr bwMode="auto">
              <a:xfrm>
                <a:off x="2384" y="2490"/>
                <a:ext cx="477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8" name="Rectangle 744"/>
              <p:cNvSpPr>
                <a:spLocks noChangeArrowheads="1"/>
              </p:cNvSpPr>
              <p:nvPr/>
            </p:nvSpPr>
            <p:spPr bwMode="auto">
              <a:xfrm>
                <a:off x="2384" y="2492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69" name="Rectangle 745"/>
              <p:cNvSpPr>
                <a:spLocks noChangeArrowheads="1"/>
              </p:cNvSpPr>
              <p:nvPr/>
            </p:nvSpPr>
            <p:spPr bwMode="auto">
              <a:xfrm>
                <a:off x="2384" y="2493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0" name="Rectangle 746"/>
              <p:cNvSpPr>
                <a:spLocks noChangeArrowheads="1"/>
              </p:cNvSpPr>
              <p:nvPr/>
            </p:nvSpPr>
            <p:spPr bwMode="auto">
              <a:xfrm>
                <a:off x="2384" y="2494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1" name="Rectangle 747"/>
              <p:cNvSpPr>
                <a:spLocks noChangeArrowheads="1"/>
              </p:cNvSpPr>
              <p:nvPr/>
            </p:nvSpPr>
            <p:spPr bwMode="auto">
              <a:xfrm>
                <a:off x="2384" y="2495"/>
                <a:ext cx="477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2" name="Rectangle 748"/>
              <p:cNvSpPr>
                <a:spLocks noChangeArrowheads="1"/>
              </p:cNvSpPr>
              <p:nvPr/>
            </p:nvSpPr>
            <p:spPr bwMode="auto">
              <a:xfrm>
                <a:off x="2384" y="2496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3" name="Rectangle 749"/>
              <p:cNvSpPr>
                <a:spLocks noChangeArrowheads="1"/>
              </p:cNvSpPr>
              <p:nvPr/>
            </p:nvSpPr>
            <p:spPr bwMode="auto">
              <a:xfrm>
                <a:off x="2384" y="249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4" name="Rectangle 750"/>
              <p:cNvSpPr>
                <a:spLocks noChangeArrowheads="1"/>
              </p:cNvSpPr>
              <p:nvPr/>
            </p:nvSpPr>
            <p:spPr bwMode="auto">
              <a:xfrm>
                <a:off x="2384" y="2498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5" name="Rectangle 751"/>
              <p:cNvSpPr>
                <a:spLocks noChangeArrowheads="1"/>
              </p:cNvSpPr>
              <p:nvPr/>
            </p:nvSpPr>
            <p:spPr bwMode="auto">
              <a:xfrm>
                <a:off x="2384" y="2499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6" name="Rectangle 752"/>
              <p:cNvSpPr>
                <a:spLocks noChangeArrowheads="1"/>
              </p:cNvSpPr>
              <p:nvPr/>
            </p:nvSpPr>
            <p:spPr bwMode="auto">
              <a:xfrm>
                <a:off x="2384" y="2500"/>
                <a:ext cx="477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7" name="Rectangle 753"/>
              <p:cNvSpPr>
                <a:spLocks noChangeArrowheads="1"/>
              </p:cNvSpPr>
              <p:nvPr/>
            </p:nvSpPr>
            <p:spPr bwMode="auto">
              <a:xfrm>
                <a:off x="2384" y="2502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8" name="Rectangle 754"/>
              <p:cNvSpPr>
                <a:spLocks noChangeArrowheads="1"/>
              </p:cNvSpPr>
              <p:nvPr/>
            </p:nvSpPr>
            <p:spPr bwMode="auto">
              <a:xfrm>
                <a:off x="2384" y="2503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79" name="Rectangle 755"/>
              <p:cNvSpPr>
                <a:spLocks noChangeArrowheads="1"/>
              </p:cNvSpPr>
              <p:nvPr/>
            </p:nvSpPr>
            <p:spPr bwMode="auto">
              <a:xfrm>
                <a:off x="2384" y="2504"/>
                <a:ext cx="477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0" name="Rectangle 756"/>
              <p:cNvSpPr>
                <a:spLocks noChangeArrowheads="1"/>
              </p:cNvSpPr>
              <p:nvPr/>
            </p:nvSpPr>
            <p:spPr bwMode="auto">
              <a:xfrm>
                <a:off x="2384" y="2505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1" name="Rectangle 757"/>
              <p:cNvSpPr>
                <a:spLocks noChangeArrowheads="1"/>
              </p:cNvSpPr>
              <p:nvPr/>
            </p:nvSpPr>
            <p:spPr bwMode="auto">
              <a:xfrm>
                <a:off x="2384" y="2506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2" name="Rectangle 758"/>
              <p:cNvSpPr>
                <a:spLocks noChangeArrowheads="1"/>
              </p:cNvSpPr>
              <p:nvPr/>
            </p:nvSpPr>
            <p:spPr bwMode="auto">
              <a:xfrm>
                <a:off x="2384" y="2507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3" name="Rectangle 759"/>
              <p:cNvSpPr>
                <a:spLocks noChangeArrowheads="1"/>
              </p:cNvSpPr>
              <p:nvPr/>
            </p:nvSpPr>
            <p:spPr bwMode="auto">
              <a:xfrm>
                <a:off x="2384" y="2508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4" name="Rectangle 760"/>
              <p:cNvSpPr>
                <a:spLocks noChangeArrowheads="1"/>
              </p:cNvSpPr>
              <p:nvPr/>
            </p:nvSpPr>
            <p:spPr bwMode="auto">
              <a:xfrm>
                <a:off x="2384" y="2509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5" name="Rectangle 761"/>
              <p:cNvSpPr>
                <a:spLocks noChangeArrowheads="1"/>
              </p:cNvSpPr>
              <p:nvPr/>
            </p:nvSpPr>
            <p:spPr bwMode="auto">
              <a:xfrm>
                <a:off x="2384" y="2510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6" name="Rectangle 762"/>
              <p:cNvSpPr>
                <a:spLocks noChangeArrowheads="1"/>
              </p:cNvSpPr>
              <p:nvPr/>
            </p:nvSpPr>
            <p:spPr bwMode="auto">
              <a:xfrm>
                <a:off x="2384" y="2511"/>
                <a:ext cx="477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7" name="Rectangle 763"/>
              <p:cNvSpPr>
                <a:spLocks noChangeArrowheads="1"/>
              </p:cNvSpPr>
              <p:nvPr/>
            </p:nvSpPr>
            <p:spPr bwMode="auto">
              <a:xfrm>
                <a:off x="2384" y="2512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8" name="Rectangle 764"/>
              <p:cNvSpPr>
                <a:spLocks noChangeArrowheads="1"/>
              </p:cNvSpPr>
              <p:nvPr/>
            </p:nvSpPr>
            <p:spPr bwMode="auto">
              <a:xfrm>
                <a:off x="2384" y="25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89" name="Rectangle 765"/>
              <p:cNvSpPr>
                <a:spLocks noChangeArrowheads="1"/>
              </p:cNvSpPr>
              <p:nvPr/>
            </p:nvSpPr>
            <p:spPr bwMode="auto">
              <a:xfrm>
                <a:off x="2384" y="2513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0" name="Rectangle 766"/>
              <p:cNvSpPr>
                <a:spLocks noChangeArrowheads="1"/>
              </p:cNvSpPr>
              <p:nvPr/>
            </p:nvSpPr>
            <p:spPr bwMode="auto">
              <a:xfrm>
                <a:off x="2384" y="2514"/>
                <a:ext cx="477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1" name="Rectangle 767"/>
              <p:cNvSpPr>
                <a:spLocks noChangeArrowheads="1"/>
              </p:cNvSpPr>
              <p:nvPr/>
            </p:nvSpPr>
            <p:spPr bwMode="auto">
              <a:xfrm>
                <a:off x="2384" y="2515"/>
                <a:ext cx="477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2" name="Rectangle 768"/>
              <p:cNvSpPr>
                <a:spLocks noChangeArrowheads="1"/>
              </p:cNvSpPr>
              <p:nvPr/>
            </p:nvSpPr>
            <p:spPr bwMode="auto">
              <a:xfrm>
                <a:off x="2384" y="2516"/>
                <a:ext cx="477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3" name="Rectangle 769"/>
              <p:cNvSpPr>
                <a:spLocks noChangeArrowheads="1"/>
              </p:cNvSpPr>
              <p:nvPr/>
            </p:nvSpPr>
            <p:spPr bwMode="auto">
              <a:xfrm>
                <a:off x="2384" y="2517"/>
                <a:ext cx="477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4" name="Rectangle 770"/>
              <p:cNvSpPr>
                <a:spLocks noChangeArrowheads="1"/>
              </p:cNvSpPr>
              <p:nvPr/>
            </p:nvSpPr>
            <p:spPr bwMode="auto">
              <a:xfrm>
                <a:off x="2384" y="2519"/>
                <a:ext cx="477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5" name="Rectangle 771"/>
              <p:cNvSpPr>
                <a:spLocks noChangeArrowheads="1"/>
              </p:cNvSpPr>
              <p:nvPr/>
            </p:nvSpPr>
            <p:spPr bwMode="auto">
              <a:xfrm>
                <a:off x="2384" y="2520"/>
                <a:ext cx="477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6" name="Rectangle 772"/>
              <p:cNvSpPr>
                <a:spLocks noChangeArrowheads="1"/>
              </p:cNvSpPr>
              <p:nvPr/>
            </p:nvSpPr>
            <p:spPr bwMode="auto">
              <a:xfrm>
                <a:off x="2384" y="2521"/>
                <a:ext cx="477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7" name="Rectangle 773"/>
              <p:cNvSpPr>
                <a:spLocks noChangeArrowheads="1"/>
              </p:cNvSpPr>
              <p:nvPr/>
            </p:nvSpPr>
            <p:spPr bwMode="auto">
              <a:xfrm>
                <a:off x="2384" y="2522"/>
                <a:ext cx="477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8" name="Rectangle 774"/>
              <p:cNvSpPr>
                <a:spLocks noChangeArrowheads="1"/>
              </p:cNvSpPr>
              <p:nvPr/>
            </p:nvSpPr>
            <p:spPr bwMode="auto">
              <a:xfrm>
                <a:off x="2384" y="2523"/>
                <a:ext cx="477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99" name="Rectangle 775"/>
              <p:cNvSpPr>
                <a:spLocks noChangeArrowheads="1"/>
              </p:cNvSpPr>
              <p:nvPr/>
            </p:nvSpPr>
            <p:spPr bwMode="auto">
              <a:xfrm>
                <a:off x="2384" y="2524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0" name="Rectangle 776"/>
              <p:cNvSpPr>
                <a:spLocks noChangeArrowheads="1"/>
              </p:cNvSpPr>
              <p:nvPr/>
            </p:nvSpPr>
            <p:spPr bwMode="auto">
              <a:xfrm>
                <a:off x="2384" y="2525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1" name="Rectangle 777"/>
              <p:cNvSpPr>
                <a:spLocks noChangeArrowheads="1"/>
              </p:cNvSpPr>
              <p:nvPr/>
            </p:nvSpPr>
            <p:spPr bwMode="auto">
              <a:xfrm>
                <a:off x="2384" y="2526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2" name="Rectangle 778"/>
              <p:cNvSpPr>
                <a:spLocks noChangeArrowheads="1"/>
              </p:cNvSpPr>
              <p:nvPr/>
            </p:nvSpPr>
            <p:spPr bwMode="auto">
              <a:xfrm>
                <a:off x="2384" y="252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3" name="Rectangle 779"/>
              <p:cNvSpPr>
                <a:spLocks noChangeArrowheads="1"/>
              </p:cNvSpPr>
              <p:nvPr/>
            </p:nvSpPr>
            <p:spPr bwMode="auto">
              <a:xfrm>
                <a:off x="2384" y="2528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4" name="Rectangle 780"/>
              <p:cNvSpPr>
                <a:spLocks noChangeArrowheads="1"/>
              </p:cNvSpPr>
              <p:nvPr/>
            </p:nvSpPr>
            <p:spPr bwMode="auto">
              <a:xfrm>
                <a:off x="2384" y="2529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5" name="Rectangle 781"/>
              <p:cNvSpPr>
                <a:spLocks noChangeArrowheads="1"/>
              </p:cNvSpPr>
              <p:nvPr/>
            </p:nvSpPr>
            <p:spPr bwMode="auto">
              <a:xfrm>
                <a:off x="2384" y="2530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6" name="Rectangle 782"/>
              <p:cNvSpPr>
                <a:spLocks noChangeArrowheads="1"/>
              </p:cNvSpPr>
              <p:nvPr/>
            </p:nvSpPr>
            <p:spPr bwMode="auto">
              <a:xfrm>
                <a:off x="2384" y="2531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7" name="Rectangle 783"/>
              <p:cNvSpPr>
                <a:spLocks noChangeArrowheads="1"/>
              </p:cNvSpPr>
              <p:nvPr/>
            </p:nvSpPr>
            <p:spPr bwMode="auto">
              <a:xfrm>
                <a:off x="2384" y="2532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8" name="Rectangle 784"/>
              <p:cNvSpPr>
                <a:spLocks noChangeArrowheads="1"/>
              </p:cNvSpPr>
              <p:nvPr/>
            </p:nvSpPr>
            <p:spPr bwMode="auto">
              <a:xfrm>
                <a:off x="2384" y="2533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09" name="Rectangle 785"/>
              <p:cNvSpPr>
                <a:spLocks noChangeArrowheads="1"/>
              </p:cNvSpPr>
              <p:nvPr/>
            </p:nvSpPr>
            <p:spPr bwMode="auto">
              <a:xfrm>
                <a:off x="2384" y="2534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0" name="Rectangle 786"/>
              <p:cNvSpPr>
                <a:spLocks noChangeArrowheads="1"/>
              </p:cNvSpPr>
              <p:nvPr/>
            </p:nvSpPr>
            <p:spPr bwMode="auto">
              <a:xfrm>
                <a:off x="2384" y="2535"/>
                <a:ext cx="477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1" name="Rectangle 787"/>
              <p:cNvSpPr>
                <a:spLocks noChangeArrowheads="1"/>
              </p:cNvSpPr>
              <p:nvPr/>
            </p:nvSpPr>
            <p:spPr bwMode="auto">
              <a:xfrm>
                <a:off x="2384" y="2536"/>
                <a:ext cx="477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2" name="Rectangle 788"/>
              <p:cNvSpPr>
                <a:spLocks noChangeArrowheads="1"/>
              </p:cNvSpPr>
              <p:nvPr/>
            </p:nvSpPr>
            <p:spPr bwMode="auto">
              <a:xfrm>
                <a:off x="2384" y="2536"/>
                <a:ext cx="477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3" name="Rectangle 789"/>
              <p:cNvSpPr>
                <a:spLocks noChangeArrowheads="1"/>
              </p:cNvSpPr>
              <p:nvPr/>
            </p:nvSpPr>
            <p:spPr bwMode="auto">
              <a:xfrm>
                <a:off x="2384" y="2538"/>
                <a:ext cx="477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4" name="Rectangle 790"/>
              <p:cNvSpPr>
                <a:spLocks noChangeArrowheads="1"/>
              </p:cNvSpPr>
              <p:nvPr/>
            </p:nvSpPr>
            <p:spPr bwMode="auto">
              <a:xfrm>
                <a:off x="2384" y="2539"/>
                <a:ext cx="477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5" name="Rectangle 791"/>
              <p:cNvSpPr>
                <a:spLocks noChangeArrowheads="1"/>
              </p:cNvSpPr>
              <p:nvPr/>
            </p:nvSpPr>
            <p:spPr bwMode="auto">
              <a:xfrm>
                <a:off x="2384" y="2540"/>
                <a:ext cx="477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6" name="Rectangle 792"/>
              <p:cNvSpPr>
                <a:spLocks noChangeArrowheads="1"/>
              </p:cNvSpPr>
              <p:nvPr/>
            </p:nvSpPr>
            <p:spPr bwMode="auto">
              <a:xfrm>
                <a:off x="2384" y="2541"/>
                <a:ext cx="477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7" name="Rectangle 793"/>
              <p:cNvSpPr>
                <a:spLocks noChangeArrowheads="1"/>
              </p:cNvSpPr>
              <p:nvPr/>
            </p:nvSpPr>
            <p:spPr bwMode="auto">
              <a:xfrm>
                <a:off x="2384" y="2542"/>
                <a:ext cx="477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8" name="Rectangle 794"/>
              <p:cNvSpPr>
                <a:spLocks noChangeArrowheads="1"/>
              </p:cNvSpPr>
              <p:nvPr/>
            </p:nvSpPr>
            <p:spPr bwMode="auto">
              <a:xfrm>
                <a:off x="2384" y="2544"/>
                <a:ext cx="477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19" name="Rectangle 795"/>
              <p:cNvSpPr>
                <a:spLocks noChangeArrowheads="1"/>
              </p:cNvSpPr>
              <p:nvPr/>
            </p:nvSpPr>
            <p:spPr bwMode="auto">
              <a:xfrm>
                <a:off x="2384" y="2544"/>
                <a:ext cx="477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0" name="Rectangle 796"/>
              <p:cNvSpPr>
                <a:spLocks noChangeArrowheads="1"/>
              </p:cNvSpPr>
              <p:nvPr/>
            </p:nvSpPr>
            <p:spPr bwMode="auto">
              <a:xfrm>
                <a:off x="2384" y="2545"/>
                <a:ext cx="477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1" name="Rectangle 797"/>
              <p:cNvSpPr>
                <a:spLocks noChangeArrowheads="1"/>
              </p:cNvSpPr>
              <p:nvPr/>
            </p:nvSpPr>
            <p:spPr bwMode="auto">
              <a:xfrm>
                <a:off x="2384" y="2546"/>
                <a:ext cx="477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2" name="Rectangle 798"/>
              <p:cNvSpPr>
                <a:spLocks noChangeArrowheads="1"/>
              </p:cNvSpPr>
              <p:nvPr/>
            </p:nvSpPr>
            <p:spPr bwMode="auto">
              <a:xfrm>
                <a:off x="2384" y="254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3" name="Rectangle 799"/>
              <p:cNvSpPr>
                <a:spLocks noChangeArrowheads="1"/>
              </p:cNvSpPr>
              <p:nvPr/>
            </p:nvSpPr>
            <p:spPr bwMode="auto">
              <a:xfrm>
                <a:off x="2384" y="2548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4" name="Rectangle 800"/>
              <p:cNvSpPr>
                <a:spLocks noChangeArrowheads="1"/>
              </p:cNvSpPr>
              <p:nvPr/>
            </p:nvSpPr>
            <p:spPr bwMode="auto">
              <a:xfrm>
                <a:off x="2384" y="2549"/>
                <a:ext cx="477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5" name="Rectangle 801"/>
              <p:cNvSpPr>
                <a:spLocks noChangeArrowheads="1"/>
              </p:cNvSpPr>
              <p:nvPr/>
            </p:nvSpPr>
            <p:spPr bwMode="auto">
              <a:xfrm>
                <a:off x="2384" y="2550"/>
                <a:ext cx="477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6" name="Rectangle 802"/>
              <p:cNvSpPr>
                <a:spLocks noChangeArrowheads="1"/>
              </p:cNvSpPr>
              <p:nvPr/>
            </p:nvSpPr>
            <p:spPr bwMode="auto">
              <a:xfrm>
                <a:off x="2384" y="2552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7" name="Rectangle 803"/>
              <p:cNvSpPr>
                <a:spLocks noChangeArrowheads="1"/>
              </p:cNvSpPr>
              <p:nvPr/>
            </p:nvSpPr>
            <p:spPr bwMode="auto">
              <a:xfrm>
                <a:off x="2384" y="2553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8" name="Rectangle 804"/>
              <p:cNvSpPr>
                <a:spLocks noChangeArrowheads="1"/>
              </p:cNvSpPr>
              <p:nvPr/>
            </p:nvSpPr>
            <p:spPr bwMode="auto">
              <a:xfrm>
                <a:off x="2384" y="2553"/>
                <a:ext cx="477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29" name="Rectangle 805"/>
              <p:cNvSpPr>
                <a:spLocks noChangeArrowheads="1"/>
              </p:cNvSpPr>
              <p:nvPr/>
            </p:nvSpPr>
            <p:spPr bwMode="auto">
              <a:xfrm>
                <a:off x="2384" y="2555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0" name="Rectangle 806"/>
              <p:cNvSpPr>
                <a:spLocks noChangeArrowheads="1"/>
              </p:cNvSpPr>
              <p:nvPr/>
            </p:nvSpPr>
            <p:spPr bwMode="auto">
              <a:xfrm>
                <a:off x="2384" y="2556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1" name="Rectangle 807"/>
              <p:cNvSpPr>
                <a:spLocks noChangeArrowheads="1"/>
              </p:cNvSpPr>
              <p:nvPr/>
            </p:nvSpPr>
            <p:spPr bwMode="auto">
              <a:xfrm>
                <a:off x="2384" y="2557"/>
                <a:ext cx="477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033" name="Group 1009"/>
            <p:cNvGrpSpPr>
              <a:grpSpLocks/>
            </p:cNvGrpSpPr>
            <p:nvPr/>
          </p:nvGrpSpPr>
          <p:grpSpPr bwMode="auto">
            <a:xfrm>
              <a:off x="2384" y="2485"/>
              <a:ext cx="953" cy="154"/>
              <a:chOff x="2384" y="2485"/>
              <a:chExt cx="953" cy="154"/>
            </a:xfrm>
          </p:grpSpPr>
          <p:sp>
            <p:nvSpPr>
              <p:cNvPr id="1833" name="Rectangle 809"/>
              <p:cNvSpPr>
                <a:spLocks noChangeArrowheads="1"/>
              </p:cNvSpPr>
              <p:nvPr/>
            </p:nvSpPr>
            <p:spPr bwMode="auto">
              <a:xfrm>
                <a:off x="2384" y="2558"/>
                <a:ext cx="477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4" name="Rectangle 810"/>
              <p:cNvSpPr>
                <a:spLocks noChangeArrowheads="1"/>
              </p:cNvSpPr>
              <p:nvPr/>
            </p:nvSpPr>
            <p:spPr bwMode="auto">
              <a:xfrm>
                <a:off x="2384" y="2559"/>
                <a:ext cx="477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5" name="Rectangle 811"/>
              <p:cNvSpPr>
                <a:spLocks noChangeArrowheads="1"/>
              </p:cNvSpPr>
              <p:nvPr/>
            </p:nvSpPr>
            <p:spPr bwMode="auto">
              <a:xfrm>
                <a:off x="2384" y="2561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6" name="Rectangle 812"/>
              <p:cNvSpPr>
                <a:spLocks noChangeArrowheads="1"/>
              </p:cNvSpPr>
              <p:nvPr/>
            </p:nvSpPr>
            <p:spPr bwMode="auto">
              <a:xfrm>
                <a:off x="2384" y="2561"/>
                <a:ext cx="477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7" name="Rectangle 813"/>
              <p:cNvSpPr>
                <a:spLocks noChangeArrowheads="1"/>
              </p:cNvSpPr>
              <p:nvPr/>
            </p:nvSpPr>
            <p:spPr bwMode="auto">
              <a:xfrm>
                <a:off x="2384" y="2564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8" name="Rectangle 814"/>
              <p:cNvSpPr>
                <a:spLocks noChangeArrowheads="1"/>
              </p:cNvSpPr>
              <p:nvPr/>
            </p:nvSpPr>
            <p:spPr bwMode="auto">
              <a:xfrm>
                <a:off x="2384" y="2565"/>
                <a:ext cx="477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39" name="Rectangle 815"/>
              <p:cNvSpPr>
                <a:spLocks noChangeArrowheads="1"/>
              </p:cNvSpPr>
              <p:nvPr/>
            </p:nvSpPr>
            <p:spPr bwMode="auto">
              <a:xfrm>
                <a:off x="2384" y="2566"/>
                <a:ext cx="477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0" name="Rectangle 816"/>
              <p:cNvSpPr>
                <a:spLocks noChangeArrowheads="1"/>
              </p:cNvSpPr>
              <p:nvPr/>
            </p:nvSpPr>
            <p:spPr bwMode="auto">
              <a:xfrm>
                <a:off x="2384" y="2567"/>
                <a:ext cx="477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1" name="Rectangle 817"/>
              <p:cNvSpPr>
                <a:spLocks noChangeArrowheads="1"/>
              </p:cNvSpPr>
              <p:nvPr/>
            </p:nvSpPr>
            <p:spPr bwMode="auto">
              <a:xfrm>
                <a:off x="2384" y="2569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2" name="Rectangle 818"/>
              <p:cNvSpPr>
                <a:spLocks noChangeArrowheads="1"/>
              </p:cNvSpPr>
              <p:nvPr/>
            </p:nvSpPr>
            <p:spPr bwMode="auto">
              <a:xfrm>
                <a:off x="2384" y="2569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3" name="Rectangle 819"/>
              <p:cNvSpPr>
                <a:spLocks noChangeArrowheads="1"/>
              </p:cNvSpPr>
              <p:nvPr/>
            </p:nvSpPr>
            <p:spPr bwMode="auto">
              <a:xfrm>
                <a:off x="2384" y="2570"/>
                <a:ext cx="477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4" name="Rectangle 820"/>
              <p:cNvSpPr>
                <a:spLocks noChangeArrowheads="1"/>
              </p:cNvSpPr>
              <p:nvPr/>
            </p:nvSpPr>
            <p:spPr bwMode="auto">
              <a:xfrm>
                <a:off x="2384" y="2572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5" name="Rectangle 821"/>
              <p:cNvSpPr>
                <a:spLocks noChangeArrowheads="1"/>
              </p:cNvSpPr>
              <p:nvPr/>
            </p:nvSpPr>
            <p:spPr bwMode="auto">
              <a:xfrm>
                <a:off x="2384" y="2573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6" name="Rectangle 822"/>
              <p:cNvSpPr>
                <a:spLocks noChangeArrowheads="1"/>
              </p:cNvSpPr>
              <p:nvPr/>
            </p:nvSpPr>
            <p:spPr bwMode="auto">
              <a:xfrm>
                <a:off x="2384" y="2574"/>
                <a:ext cx="477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7" name="Rectangle 823"/>
              <p:cNvSpPr>
                <a:spLocks noChangeArrowheads="1"/>
              </p:cNvSpPr>
              <p:nvPr/>
            </p:nvSpPr>
            <p:spPr bwMode="auto">
              <a:xfrm>
                <a:off x="2384" y="2575"/>
                <a:ext cx="477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8" name="Rectangle 824"/>
              <p:cNvSpPr>
                <a:spLocks noChangeArrowheads="1"/>
              </p:cNvSpPr>
              <p:nvPr/>
            </p:nvSpPr>
            <p:spPr bwMode="auto">
              <a:xfrm>
                <a:off x="2384" y="2576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49" name="Rectangle 825"/>
              <p:cNvSpPr>
                <a:spLocks noChangeArrowheads="1"/>
              </p:cNvSpPr>
              <p:nvPr/>
            </p:nvSpPr>
            <p:spPr bwMode="auto">
              <a:xfrm>
                <a:off x="2384" y="257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0" name="Rectangle 826"/>
              <p:cNvSpPr>
                <a:spLocks noChangeArrowheads="1"/>
              </p:cNvSpPr>
              <p:nvPr/>
            </p:nvSpPr>
            <p:spPr bwMode="auto">
              <a:xfrm>
                <a:off x="2384" y="2578"/>
                <a:ext cx="477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1" name="Rectangle 827"/>
              <p:cNvSpPr>
                <a:spLocks noChangeArrowheads="1"/>
              </p:cNvSpPr>
              <p:nvPr/>
            </p:nvSpPr>
            <p:spPr bwMode="auto">
              <a:xfrm>
                <a:off x="2384" y="2579"/>
                <a:ext cx="477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2" name="Rectangle 828"/>
              <p:cNvSpPr>
                <a:spLocks noChangeArrowheads="1"/>
              </p:cNvSpPr>
              <p:nvPr/>
            </p:nvSpPr>
            <p:spPr bwMode="auto">
              <a:xfrm>
                <a:off x="2384" y="2580"/>
                <a:ext cx="477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3" name="Rectangle 829"/>
              <p:cNvSpPr>
                <a:spLocks noChangeArrowheads="1"/>
              </p:cNvSpPr>
              <p:nvPr/>
            </p:nvSpPr>
            <p:spPr bwMode="auto">
              <a:xfrm>
                <a:off x="2384" y="2581"/>
                <a:ext cx="477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4" name="Rectangle 830"/>
              <p:cNvSpPr>
                <a:spLocks noChangeArrowheads="1"/>
              </p:cNvSpPr>
              <p:nvPr/>
            </p:nvSpPr>
            <p:spPr bwMode="auto">
              <a:xfrm>
                <a:off x="2384" y="2583"/>
                <a:ext cx="477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5" name="Rectangle 831"/>
              <p:cNvSpPr>
                <a:spLocks noChangeArrowheads="1"/>
              </p:cNvSpPr>
              <p:nvPr/>
            </p:nvSpPr>
            <p:spPr bwMode="auto">
              <a:xfrm>
                <a:off x="2384" y="2584"/>
                <a:ext cx="477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6" name="Rectangle 832"/>
              <p:cNvSpPr>
                <a:spLocks noChangeArrowheads="1"/>
              </p:cNvSpPr>
              <p:nvPr/>
            </p:nvSpPr>
            <p:spPr bwMode="auto">
              <a:xfrm>
                <a:off x="2384" y="2585"/>
                <a:ext cx="477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7" name="Rectangle 833"/>
              <p:cNvSpPr>
                <a:spLocks noChangeArrowheads="1"/>
              </p:cNvSpPr>
              <p:nvPr/>
            </p:nvSpPr>
            <p:spPr bwMode="auto">
              <a:xfrm>
                <a:off x="2384" y="2586"/>
                <a:ext cx="477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8" name="Rectangle 834"/>
              <p:cNvSpPr>
                <a:spLocks noChangeArrowheads="1"/>
              </p:cNvSpPr>
              <p:nvPr/>
            </p:nvSpPr>
            <p:spPr bwMode="auto">
              <a:xfrm>
                <a:off x="2384" y="2587"/>
                <a:ext cx="477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59" name="Rectangle 835"/>
              <p:cNvSpPr>
                <a:spLocks noChangeArrowheads="1"/>
              </p:cNvSpPr>
              <p:nvPr/>
            </p:nvSpPr>
            <p:spPr bwMode="auto">
              <a:xfrm>
                <a:off x="2384" y="2588"/>
                <a:ext cx="477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0" name="Rectangle 836"/>
              <p:cNvSpPr>
                <a:spLocks noChangeArrowheads="1"/>
              </p:cNvSpPr>
              <p:nvPr/>
            </p:nvSpPr>
            <p:spPr bwMode="auto">
              <a:xfrm>
                <a:off x="2384" y="2589"/>
                <a:ext cx="477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1" name="Rectangle 837"/>
              <p:cNvSpPr>
                <a:spLocks noChangeArrowheads="1"/>
              </p:cNvSpPr>
              <p:nvPr/>
            </p:nvSpPr>
            <p:spPr bwMode="auto">
              <a:xfrm>
                <a:off x="2384" y="2591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2" name="Rectangle 838"/>
              <p:cNvSpPr>
                <a:spLocks noChangeArrowheads="1"/>
              </p:cNvSpPr>
              <p:nvPr/>
            </p:nvSpPr>
            <p:spPr bwMode="auto">
              <a:xfrm>
                <a:off x="2384" y="2592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3" name="Rectangle 839"/>
              <p:cNvSpPr>
                <a:spLocks noChangeArrowheads="1"/>
              </p:cNvSpPr>
              <p:nvPr/>
            </p:nvSpPr>
            <p:spPr bwMode="auto">
              <a:xfrm>
                <a:off x="2384" y="2593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4" name="Rectangle 840"/>
              <p:cNvSpPr>
                <a:spLocks noChangeArrowheads="1"/>
              </p:cNvSpPr>
              <p:nvPr/>
            </p:nvSpPr>
            <p:spPr bwMode="auto">
              <a:xfrm>
                <a:off x="2384" y="2594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5" name="Rectangle 841"/>
              <p:cNvSpPr>
                <a:spLocks noChangeArrowheads="1"/>
              </p:cNvSpPr>
              <p:nvPr/>
            </p:nvSpPr>
            <p:spPr bwMode="auto">
              <a:xfrm>
                <a:off x="2384" y="2594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6" name="Rectangle 842"/>
              <p:cNvSpPr>
                <a:spLocks noChangeArrowheads="1"/>
              </p:cNvSpPr>
              <p:nvPr/>
            </p:nvSpPr>
            <p:spPr bwMode="auto">
              <a:xfrm>
                <a:off x="2384" y="2595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7" name="Rectangle 843"/>
              <p:cNvSpPr>
                <a:spLocks noChangeArrowheads="1"/>
              </p:cNvSpPr>
              <p:nvPr/>
            </p:nvSpPr>
            <p:spPr bwMode="auto">
              <a:xfrm>
                <a:off x="2384" y="2596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8" name="Rectangle 844"/>
              <p:cNvSpPr>
                <a:spLocks noChangeArrowheads="1"/>
              </p:cNvSpPr>
              <p:nvPr/>
            </p:nvSpPr>
            <p:spPr bwMode="auto">
              <a:xfrm>
                <a:off x="2384" y="259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69" name="Rectangle 845"/>
              <p:cNvSpPr>
                <a:spLocks noChangeArrowheads="1"/>
              </p:cNvSpPr>
              <p:nvPr/>
            </p:nvSpPr>
            <p:spPr bwMode="auto">
              <a:xfrm>
                <a:off x="2384" y="2598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0" name="Rectangle 846"/>
              <p:cNvSpPr>
                <a:spLocks noChangeArrowheads="1"/>
              </p:cNvSpPr>
              <p:nvPr/>
            </p:nvSpPr>
            <p:spPr bwMode="auto">
              <a:xfrm>
                <a:off x="2384" y="2599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1" name="Rectangle 847"/>
              <p:cNvSpPr>
                <a:spLocks noChangeArrowheads="1"/>
              </p:cNvSpPr>
              <p:nvPr/>
            </p:nvSpPr>
            <p:spPr bwMode="auto">
              <a:xfrm>
                <a:off x="2384" y="2600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2" name="Rectangle 848"/>
              <p:cNvSpPr>
                <a:spLocks noChangeArrowheads="1"/>
              </p:cNvSpPr>
              <p:nvPr/>
            </p:nvSpPr>
            <p:spPr bwMode="auto">
              <a:xfrm>
                <a:off x="2384" y="2601"/>
                <a:ext cx="477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3" name="Rectangle 849"/>
              <p:cNvSpPr>
                <a:spLocks noChangeArrowheads="1"/>
              </p:cNvSpPr>
              <p:nvPr/>
            </p:nvSpPr>
            <p:spPr bwMode="auto">
              <a:xfrm>
                <a:off x="2384" y="2602"/>
                <a:ext cx="477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4" name="Rectangle 850"/>
              <p:cNvSpPr>
                <a:spLocks noChangeArrowheads="1"/>
              </p:cNvSpPr>
              <p:nvPr/>
            </p:nvSpPr>
            <p:spPr bwMode="auto">
              <a:xfrm>
                <a:off x="2384" y="2603"/>
                <a:ext cx="477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5" name="Rectangle 851"/>
              <p:cNvSpPr>
                <a:spLocks noChangeArrowheads="1"/>
              </p:cNvSpPr>
              <p:nvPr/>
            </p:nvSpPr>
            <p:spPr bwMode="auto">
              <a:xfrm>
                <a:off x="2384" y="2604"/>
                <a:ext cx="477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6" name="Rectangle 852"/>
              <p:cNvSpPr>
                <a:spLocks noChangeArrowheads="1"/>
              </p:cNvSpPr>
              <p:nvPr/>
            </p:nvSpPr>
            <p:spPr bwMode="auto">
              <a:xfrm>
                <a:off x="2384" y="2605"/>
                <a:ext cx="477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7" name="Rectangle 853"/>
              <p:cNvSpPr>
                <a:spLocks noChangeArrowheads="1"/>
              </p:cNvSpPr>
              <p:nvPr/>
            </p:nvSpPr>
            <p:spPr bwMode="auto">
              <a:xfrm>
                <a:off x="2384" y="2606"/>
                <a:ext cx="477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8" name="Rectangle 854"/>
              <p:cNvSpPr>
                <a:spLocks noChangeArrowheads="1"/>
              </p:cNvSpPr>
              <p:nvPr/>
            </p:nvSpPr>
            <p:spPr bwMode="auto">
              <a:xfrm>
                <a:off x="2384" y="2608"/>
                <a:ext cx="477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79" name="Rectangle 855"/>
              <p:cNvSpPr>
                <a:spLocks noChangeArrowheads="1"/>
              </p:cNvSpPr>
              <p:nvPr/>
            </p:nvSpPr>
            <p:spPr bwMode="auto">
              <a:xfrm>
                <a:off x="2384" y="2609"/>
                <a:ext cx="477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0" name="Rectangle 856"/>
              <p:cNvSpPr>
                <a:spLocks noChangeArrowheads="1"/>
              </p:cNvSpPr>
              <p:nvPr/>
            </p:nvSpPr>
            <p:spPr bwMode="auto">
              <a:xfrm>
                <a:off x="2384" y="2610"/>
                <a:ext cx="477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1" name="Rectangle 857"/>
              <p:cNvSpPr>
                <a:spLocks noChangeArrowheads="1"/>
              </p:cNvSpPr>
              <p:nvPr/>
            </p:nvSpPr>
            <p:spPr bwMode="auto">
              <a:xfrm>
                <a:off x="2384" y="2611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2" name="Rectangle 858"/>
              <p:cNvSpPr>
                <a:spLocks noChangeArrowheads="1"/>
              </p:cNvSpPr>
              <p:nvPr/>
            </p:nvSpPr>
            <p:spPr bwMode="auto">
              <a:xfrm>
                <a:off x="2384" y="26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3" name="Rectangle 859"/>
              <p:cNvSpPr>
                <a:spLocks noChangeArrowheads="1"/>
              </p:cNvSpPr>
              <p:nvPr/>
            </p:nvSpPr>
            <p:spPr bwMode="auto">
              <a:xfrm>
                <a:off x="2384" y="2613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4" name="Rectangle 860"/>
              <p:cNvSpPr>
                <a:spLocks noChangeArrowheads="1"/>
              </p:cNvSpPr>
              <p:nvPr/>
            </p:nvSpPr>
            <p:spPr bwMode="auto">
              <a:xfrm>
                <a:off x="2384" y="2614"/>
                <a:ext cx="477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5" name="Rectangle 861"/>
              <p:cNvSpPr>
                <a:spLocks noChangeArrowheads="1"/>
              </p:cNvSpPr>
              <p:nvPr/>
            </p:nvSpPr>
            <p:spPr bwMode="auto">
              <a:xfrm>
                <a:off x="2384" y="2615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6" name="Rectangle 862"/>
              <p:cNvSpPr>
                <a:spLocks noChangeArrowheads="1"/>
              </p:cNvSpPr>
              <p:nvPr/>
            </p:nvSpPr>
            <p:spPr bwMode="auto">
              <a:xfrm>
                <a:off x="2384" y="2616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7" name="Rectangle 863"/>
              <p:cNvSpPr>
                <a:spLocks noChangeArrowheads="1"/>
              </p:cNvSpPr>
              <p:nvPr/>
            </p:nvSpPr>
            <p:spPr bwMode="auto">
              <a:xfrm>
                <a:off x="2384" y="2617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8" name="Rectangle 864"/>
              <p:cNvSpPr>
                <a:spLocks noChangeArrowheads="1"/>
              </p:cNvSpPr>
              <p:nvPr/>
            </p:nvSpPr>
            <p:spPr bwMode="auto">
              <a:xfrm>
                <a:off x="2384" y="2618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89" name="Rectangle 865"/>
              <p:cNvSpPr>
                <a:spLocks noChangeArrowheads="1"/>
              </p:cNvSpPr>
              <p:nvPr/>
            </p:nvSpPr>
            <p:spPr bwMode="auto">
              <a:xfrm>
                <a:off x="2384" y="2618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0" name="Rectangle 866"/>
              <p:cNvSpPr>
                <a:spLocks noChangeArrowheads="1"/>
              </p:cNvSpPr>
              <p:nvPr/>
            </p:nvSpPr>
            <p:spPr bwMode="auto">
              <a:xfrm>
                <a:off x="2384" y="2619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1" name="Rectangle 867"/>
              <p:cNvSpPr>
                <a:spLocks noChangeArrowheads="1"/>
              </p:cNvSpPr>
              <p:nvPr/>
            </p:nvSpPr>
            <p:spPr bwMode="auto">
              <a:xfrm>
                <a:off x="2384" y="2620"/>
                <a:ext cx="477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2" name="Rectangle 868"/>
              <p:cNvSpPr>
                <a:spLocks noChangeArrowheads="1"/>
              </p:cNvSpPr>
              <p:nvPr/>
            </p:nvSpPr>
            <p:spPr bwMode="auto">
              <a:xfrm>
                <a:off x="2384" y="2622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3" name="Rectangle 869"/>
              <p:cNvSpPr>
                <a:spLocks noChangeArrowheads="1"/>
              </p:cNvSpPr>
              <p:nvPr/>
            </p:nvSpPr>
            <p:spPr bwMode="auto">
              <a:xfrm>
                <a:off x="2384" y="2623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4" name="Rectangle 870"/>
              <p:cNvSpPr>
                <a:spLocks noChangeArrowheads="1"/>
              </p:cNvSpPr>
              <p:nvPr/>
            </p:nvSpPr>
            <p:spPr bwMode="auto">
              <a:xfrm>
                <a:off x="2384" y="2624"/>
                <a:ext cx="477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5" name="Rectangle 871"/>
              <p:cNvSpPr>
                <a:spLocks noChangeArrowheads="1"/>
              </p:cNvSpPr>
              <p:nvPr/>
            </p:nvSpPr>
            <p:spPr bwMode="auto">
              <a:xfrm>
                <a:off x="2384" y="2625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6" name="Rectangle 872"/>
              <p:cNvSpPr>
                <a:spLocks noChangeArrowheads="1"/>
              </p:cNvSpPr>
              <p:nvPr/>
            </p:nvSpPr>
            <p:spPr bwMode="auto">
              <a:xfrm>
                <a:off x="2384" y="2626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7" name="Rectangle 873"/>
              <p:cNvSpPr>
                <a:spLocks noChangeArrowheads="1"/>
              </p:cNvSpPr>
              <p:nvPr/>
            </p:nvSpPr>
            <p:spPr bwMode="auto">
              <a:xfrm>
                <a:off x="2384" y="262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8" name="Rectangle 874"/>
              <p:cNvSpPr>
                <a:spLocks noChangeArrowheads="1"/>
              </p:cNvSpPr>
              <p:nvPr/>
            </p:nvSpPr>
            <p:spPr bwMode="auto">
              <a:xfrm>
                <a:off x="2384" y="2628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99" name="Rectangle 875"/>
              <p:cNvSpPr>
                <a:spLocks noChangeArrowheads="1"/>
              </p:cNvSpPr>
              <p:nvPr/>
            </p:nvSpPr>
            <p:spPr bwMode="auto">
              <a:xfrm>
                <a:off x="2384" y="2629"/>
                <a:ext cx="477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0" name="Rectangle 876"/>
              <p:cNvSpPr>
                <a:spLocks noChangeArrowheads="1"/>
              </p:cNvSpPr>
              <p:nvPr/>
            </p:nvSpPr>
            <p:spPr bwMode="auto">
              <a:xfrm>
                <a:off x="2384" y="2631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1" name="Rectangle 877"/>
              <p:cNvSpPr>
                <a:spLocks noChangeArrowheads="1"/>
              </p:cNvSpPr>
              <p:nvPr/>
            </p:nvSpPr>
            <p:spPr bwMode="auto">
              <a:xfrm>
                <a:off x="2384" y="2632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2" name="Rectangle 878"/>
              <p:cNvSpPr>
                <a:spLocks noChangeArrowheads="1"/>
              </p:cNvSpPr>
              <p:nvPr/>
            </p:nvSpPr>
            <p:spPr bwMode="auto">
              <a:xfrm>
                <a:off x="2384" y="2633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3" name="Rectangle 879"/>
              <p:cNvSpPr>
                <a:spLocks noChangeArrowheads="1"/>
              </p:cNvSpPr>
              <p:nvPr/>
            </p:nvSpPr>
            <p:spPr bwMode="auto">
              <a:xfrm>
                <a:off x="2384" y="2634"/>
                <a:ext cx="477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4" name="Rectangle 880"/>
              <p:cNvSpPr>
                <a:spLocks noChangeArrowheads="1"/>
              </p:cNvSpPr>
              <p:nvPr/>
            </p:nvSpPr>
            <p:spPr bwMode="auto">
              <a:xfrm>
                <a:off x="2384" y="2635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5" name="Rectangle 881"/>
              <p:cNvSpPr>
                <a:spLocks noChangeArrowheads="1"/>
              </p:cNvSpPr>
              <p:nvPr/>
            </p:nvSpPr>
            <p:spPr bwMode="auto">
              <a:xfrm>
                <a:off x="2384" y="2636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6" name="Rectangle 882"/>
              <p:cNvSpPr>
                <a:spLocks noChangeArrowheads="1"/>
              </p:cNvSpPr>
              <p:nvPr/>
            </p:nvSpPr>
            <p:spPr bwMode="auto">
              <a:xfrm>
                <a:off x="2384" y="2637"/>
                <a:ext cx="477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7" name="Rectangle 883"/>
              <p:cNvSpPr>
                <a:spLocks noChangeArrowheads="1"/>
              </p:cNvSpPr>
              <p:nvPr/>
            </p:nvSpPr>
            <p:spPr bwMode="auto">
              <a:xfrm>
                <a:off x="2384" y="2638"/>
                <a:ext cx="477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08" name="Rectangle 884"/>
              <p:cNvSpPr>
                <a:spLocks noChangeArrowheads="1"/>
              </p:cNvSpPr>
              <p:nvPr/>
            </p:nvSpPr>
            <p:spPr bwMode="auto">
              <a:xfrm>
                <a:off x="2462" y="2524"/>
                <a:ext cx="362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September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909" name="Rectangle 885"/>
              <p:cNvSpPr>
                <a:spLocks noChangeArrowheads="1"/>
              </p:cNvSpPr>
              <p:nvPr/>
            </p:nvSpPr>
            <p:spPr bwMode="auto">
              <a:xfrm>
                <a:off x="2861" y="2485"/>
                <a:ext cx="476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0" name="Rectangle 886"/>
              <p:cNvSpPr>
                <a:spLocks noChangeArrowheads="1"/>
              </p:cNvSpPr>
              <p:nvPr/>
            </p:nvSpPr>
            <p:spPr bwMode="auto">
              <a:xfrm>
                <a:off x="2861" y="2486"/>
                <a:ext cx="476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1" name="Rectangle 887"/>
              <p:cNvSpPr>
                <a:spLocks noChangeArrowheads="1"/>
              </p:cNvSpPr>
              <p:nvPr/>
            </p:nvSpPr>
            <p:spPr bwMode="auto">
              <a:xfrm>
                <a:off x="2861" y="2487"/>
                <a:ext cx="476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2" name="Rectangle 888"/>
              <p:cNvSpPr>
                <a:spLocks noChangeArrowheads="1"/>
              </p:cNvSpPr>
              <p:nvPr/>
            </p:nvSpPr>
            <p:spPr bwMode="auto">
              <a:xfrm>
                <a:off x="2861" y="2488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3" name="Rectangle 889"/>
              <p:cNvSpPr>
                <a:spLocks noChangeArrowheads="1"/>
              </p:cNvSpPr>
              <p:nvPr/>
            </p:nvSpPr>
            <p:spPr bwMode="auto">
              <a:xfrm>
                <a:off x="2861" y="2489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4" name="Rectangle 890"/>
              <p:cNvSpPr>
                <a:spLocks noChangeArrowheads="1"/>
              </p:cNvSpPr>
              <p:nvPr/>
            </p:nvSpPr>
            <p:spPr bwMode="auto">
              <a:xfrm>
                <a:off x="2861" y="2490"/>
                <a:ext cx="476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5" name="Rectangle 891"/>
              <p:cNvSpPr>
                <a:spLocks noChangeArrowheads="1"/>
              </p:cNvSpPr>
              <p:nvPr/>
            </p:nvSpPr>
            <p:spPr bwMode="auto">
              <a:xfrm>
                <a:off x="2861" y="2492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6" name="Rectangle 892"/>
              <p:cNvSpPr>
                <a:spLocks noChangeArrowheads="1"/>
              </p:cNvSpPr>
              <p:nvPr/>
            </p:nvSpPr>
            <p:spPr bwMode="auto">
              <a:xfrm>
                <a:off x="2861" y="2493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7" name="Rectangle 893"/>
              <p:cNvSpPr>
                <a:spLocks noChangeArrowheads="1"/>
              </p:cNvSpPr>
              <p:nvPr/>
            </p:nvSpPr>
            <p:spPr bwMode="auto">
              <a:xfrm>
                <a:off x="2861" y="2494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8" name="Rectangle 894"/>
              <p:cNvSpPr>
                <a:spLocks noChangeArrowheads="1"/>
              </p:cNvSpPr>
              <p:nvPr/>
            </p:nvSpPr>
            <p:spPr bwMode="auto">
              <a:xfrm>
                <a:off x="2861" y="2495"/>
                <a:ext cx="476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19" name="Rectangle 895"/>
              <p:cNvSpPr>
                <a:spLocks noChangeArrowheads="1"/>
              </p:cNvSpPr>
              <p:nvPr/>
            </p:nvSpPr>
            <p:spPr bwMode="auto">
              <a:xfrm>
                <a:off x="2861" y="2496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0" name="Rectangle 896"/>
              <p:cNvSpPr>
                <a:spLocks noChangeArrowheads="1"/>
              </p:cNvSpPr>
              <p:nvPr/>
            </p:nvSpPr>
            <p:spPr bwMode="auto">
              <a:xfrm>
                <a:off x="2861" y="249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1" name="Rectangle 897"/>
              <p:cNvSpPr>
                <a:spLocks noChangeArrowheads="1"/>
              </p:cNvSpPr>
              <p:nvPr/>
            </p:nvSpPr>
            <p:spPr bwMode="auto">
              <a:xfrm>
                <a:off x="2861" y="2498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2" name="Rectangle 898"/>
              <p:cNvSpPr>
                <a:spLocks noChangeArrowheads="1"/>
              </p:cNvSpPr>
              <p:nvPr/>
            </p:nvSpPr>
            <p:spPr bwMode="auto">
              <a:xfrm>
                <a:off x="2861" y="2499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3" name="Rectangle 899"/>
              <p:cNvSpPr>
                <a:spLocks noChangeArrowheads="1"/>
              </p:cNvSpPr>
              <p:nvPr/>
            </p:nvSpPr>
            <p:spPr bwMode="auto">
              <a:xfrm>
                <a:off x="2861" y="2500"/>
                <a:ext cx="476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4" name="Rectangle 900"/>
              <p:cNvSpPr>
                <a:spLocks noChangeArrowheads="1"/>
              </p:cNvSpPr>
              <p:nvPr/>
            </p:nvSpPr>
            <p:spPr bwMode="auto">
              <a:xfrm>
                <a:off x="2861" y="2502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5" name="Rectangle 901"/>
              <p:cNvSpPr>
                <a:spLocks noChangeArrowheads="1"/>
              </p:cNvSpPr>
              <p:nvPr/>
            </p:nvSpPr>
            <p:spPr bwMode="auto">
              <a:xfrm>
                <a:off x="2861" y="2503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6" name="Rectangle 902"/>
              <p:cNvSpPr>
                <a:spLocks noChangeArrowheads="1"/>
              </p:cNvSpPr>
              <p:nvPr/>
            </p:nvSpPr>
            <p:spPr bwMode="auto">
              <a:xfrm>
                <a:off x="2861" y="2504"/>
                <a:ext cx="476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7" name="Rectangle 903"/>
              <p:cNvSpPr>
                <a:spLocks noChangeArrowheads="1"/>
              </p:cNvSpPr>
              <p:nvPr/>
            </p:nvSpPr>
            <p:spPr bwMode="auto">
              <a:xfrm>
                <a:off x="2861" y="2505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8" name="Rectangle 904"/>
              <p:cNvSpPr>
                <a:spLocks noChangeArrowheads="1"/>
              </p:cNvSpPr>
              <p:nvPr/>
            </p:nvSpPr>
            <p:spPr bwMode="auto">
              <a:xfrm>
                <a:off x="2861" y="2506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29" name="Rectangle 905"/>
              <p:cNvSpPr>
                <a:spLocks noChangeArrowheads="1"/>
              </p:cNvSpPr>
              <p:nvPr/>
            </p:nvSpPr>
            <p:spPr bwMode="auto">
              <a:xfrm>
                <a:off x="2861" y="2507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0" name="Rectangle 906"/>
              <p:cNvSpPr>
                <a:spLocks noChangeArrowheads="1"/>
              </p:cNvSpPr>
              <p:nvPr/>
            </p:nvSpPr>
            <p:spPr bwMode="auto">
              <a:xfrm>
                <a:off x="2861" y="2508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1" name="Rectangle 907"/>
              <p:cNvSpPr>
                <a:spLocks noChangeArrowheads="1"/>
              </p:cNvSpPr>
              <p:nvPr/>
            </p:nvSpPr>
            <p:spPr bwMode="auto">
              <a:xfrm>
                <a:off x="2861" y="2509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2" name="Rectangle 908"/>
              <p:cNvSpPr>
                <a:spLocks noChangeArrowheads="1"/>
              </p:cNvSpPr>
              <p:nvPr/>
            </p:nvSpPr>
            <p:spPr bwMode="auto">
              <a:xfrm>
                <a:off x="2861" y="2510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3" name="Rectangle 909"/>
              <p:cNvSpPr>
                <a:spLocks noChangeArrowheads="1"/>
              </p:cNvSpPr>
              <p:nvPr/>
            </p:nvSpPr>
            <p:spPr bwMode="auto">
              <a:xfrm>
                <a:off x="2861" y="2511"/>
                <a:ext cx="476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4" name="Rectangle 910"/>
              <p:cNvSpPr>
                <a:spLocks noChangeArrowheads="1"/>
              </p:cNvSpPr>
              <p:nvPr/>
            </p:nvSpPr>
            <p:spPr bwMode="auto">
              <a:xfrm>
                <a:off x="2861" y="2512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5" name="Rectangle 911"/>
              <p:cNvSpPr>
                <a:spLocks noChangeArrowheads="1"/>
              </p:cNvSpPr>
              <p:nvPr/>
            </p:nvSpPr>
            <p:spPr bwMode="auto">
              <a:xfrm>
                <a:off x="2861" y="25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6" name="Rectangle 912"/>
              <p:cNvSpPr>
                <a:spLocks noChangeArrowheads="1"/>
              </p:cNvSpPr>
              <p:nvPr/>
            </p:nvSpPr>
            <p:spPr bwMode="auto">
              <a:xfrm>
                <a:off x="2861" y="2513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7" name="Rectangle 913"/>
              <p:cNvSpPr>
                <a:spLocks noChangeArrowheads="1"/>
              </p:cNvSpPr>
              <p:nvPr/>
            </p:nvSpPr>
            <p:spPr bwMode="auto">
              <a:xfrm>
                <a:off x="2861" y="2514"/>
                <a:ext cx="476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8" name="Rectangle 914"/>
              <p:cNvSpPr>
                <a:spLocks noChangeArrowheads="1"/>
              </p:cNvSpPr>
              <p:nvPr/>
            </p:nvSpPr>
            <p:spPr bwMode="auto">
              <a:xfrm>
                <a:off x="2861" y="2515"/>
                <a:ext cx="476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39" name="Rectangle 915"/>
              <p:cNvSpPr>
                <a:spLocks noChangeArrowheads="1"/>
              </p:cNvSpPr>
              <p:nvPr/>
            </p:nvSpPr>
            <p:spPr bwMode="auto">
              <a:xfrm>
                <a:off x="2861" y="2516"/>
                <a:ext cx="476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0" name="Rectangle 916"/>
              <p:cNvSpPr>
                <a:spLocks noChangeArrowheads="1"/>
              </p:cNvSpPr>
              <p:nvPr/>
            </p:nvSpPr>
            <p:spPr bwMode="auto">
              <a:xfrm>
                <a:off x="2861" y="2517"/>
                <a:ext cx="476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1" name="Rectangle 917"/>
              <p:cNvSpPr>
                <a:spLocks noChangeArrowheads="1"/>
              </p:cNvSpPr>
              <p:nvPr/>
            </p:nvSpPr>
            <p:spPr bwMode="auto">
              <a:xfrm>
                <a:off x="2861" y="2519"/>
                <a:ext cx="476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2" name="Rectangle 918"/>
              <p:cNvSpPr>
                <a:spLocks noChangeArrowheads="1"/>
              </p:cNvSpPr>
              <p:nvPr/>
            </p:nvSpPr>
            <p:spPr bwMode="auto">
              <a:xfrm>
                <a:off x="2861" y="2520"/>
                <a:ext cx="476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3" name="Rectangle 919"/>
              <p:cNvSpPr>
                <a:spLocks noChangeArrowheads="1"/>
              </p:cNvSpPr>
              <p:nvPr/>
            </p:nvSpPr>
            <p:spPr bwMode="auto">
              <a:xfrm>
                <a:off x="2861" y="2521"/>
                <a:ext cx="476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4" name="Rectangle 920"/>
              <p:cNvSpPr>
                <a:spLocks noChangeArrowheads="1"/>
              </p:cNvSpPr>
              <p:nvPr/>
            </p:nvSpPr>
            <p:spPr bwMode="auto">
              <a:xfrm>
                <a:off x="2861" y="2522"/>
                <a:ext cx="476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5" name="Rectangle 921"/>
              <p:cNvSpPr>
                <a:spLocks noChangeArrowheads="1"/>
              </p:cNvSpPr>
              <p:nvPr/>
            </p:nvSpPr>
            <p:spPr bwMode="auto">
              <a:xfrm>
                <a:off x="2861" y="2523"/>
                <a:ext cx="476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6" name="Rectangle 922"/>
              <p:cNvSpPr>
                <a:spLocks noChangeArrowheads="1"/>
              </p:cNvSpPr>
              <p:nvPr/>
            </p:nvSpPr>
            <p:spPr bwMode="auto">
              <a:xfrm>
                <a:off x="2861" y="2524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7" name="Rectangle 923"/>
              <p:cNvSpPr>
                <a:spLocks noChangeArrowheads="1"/>
              </p:cNvSpPr>
              <p:nvPr/>
            </p:nvSpPr>
            <p:spPr bwMode="auto">
              <a:xfrm>
                <a:off x="2861" y="2525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8" name="Rectangle 924"/>
              <p:cNvSpPr>
                <a:spLocks noChangeArrowheads="1"/>
              </p:cNvSpPr>
              <p:nvPr/>
            </p:nvSpPr>
            <p:spPr bwMode="auto">
              <a:xfrm>
                <a:off x="2861" y="2526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49" name="Rectangle 925"/>
              <p:cNvSpPr>
                <a:spLocks noChangeArrowheads="1"/>
              </p:cNvSpPr>
              <p:nvPr/>
            </p:nvSpPr>
            <p:spPr bwMode="auto">
              <a:xfrm>
                <a:off x="2861" y="252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0" name="Rectangle 926"/>
              <p:cNvSpPr>
                <a:spLocks noChangeArrowheads="1"/>
              </p:cNvSpPr>
              <p:nvPr/>
            </p:nvSpPr>
            <p:spPr bwMode="auto">
              <a:xfrm>
                <a:off x="2861" y="2528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1" name="Rectangle 927"/>
              <p:cNvSpPr>
                <a:spLocks noChangeArrowheads="1"/>
              </p:cNvSpPr>
              <p:nvPr/>
            </p:nvSpPr>
            <p:spPr bwMode="auto">
              <a:xfrm>
                <a:off x="2861" y="2529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2" name="Rectangle 928"/>
              <p:cNvSpPr>
                <a:spLocks noChangeArrowheads="1"/>
              </p:cNvSpPr>
              <p:nvPr/>
            </p:nvSpPr>
            <p:spPr bwMode="auto">
              <a:xfrm>
                <a:off x="2861" y="2530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3" name="Rectangle 929"/>
              <p:cNvSpPr>
                <a:spLocks noChangeArrowheads="1"/>
              </p:cNvSpPr>
              <p:nvPr/>
            </p:nvSpPr>
            <p:spPr bwMode="auto">
              <a:xfrm>
                <a:off x="2861" y="2531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4" name="Rectangle 930"/>
              <p:cNvSpPr>
                <a:spLocks noChangeArrowheads="1"/>
              </p:cNvSpPr>
              <p:nvPr/>
            </p:nvSpPr>
            <p:spPr bwMode="auto">
              <a:xfrm>
                <a:off x="2861" y="2532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5" name="Rectangle 931"/>
              <p:cNvSpPr>
                <a:spLocks noChangeArrowheads="1"/>
              </p:cNvSpPr>
              <p:nvPr/>
            </p:nvSpPr>
            <p:spPr bwMode="auto">
              <a:xfrm>
                <a:off x="2861" y="2533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6" name="Rectangle 932"/>
              <p:cNvSpPr>
                <a:spLocks noChangeArrowheads="1"/>
              </p:cNvSpPr>
              <p:nvPr/>
            </p:nvSpPr>
            <p:spPr bwMode="auto">
              <a:xfrm>
                <a:off x="2861" y="2534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7" name="Rectangle 933"/>
              <p:cNvSpPr>
                <a:spLocks noChangeArrowheads="1"/>
              </p:cNvSpPr>
              <p:nvPr/>
            </p:nvSpPr>
            <p:spPr bwMode="auto">
              <a:xfrm>
                <a:off x="2861" y="2535"/>
                <a:ext cx="476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8" name="Rectangle 934"/>
              <p:cNvSpPr>
                <a:spLocks noChangeArrowheads="1"/>
              </p:cNvSpPr>
              <p:nvPr/>
            </p:nvSpPr>
            <p:spPr bwMode="auto">
              <a:xfrm>
                <a:off x="2861" y="2536"/>
                <a:ext cx="476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59" name="Rectangle 935"/>
              <p:cNvSpPr>
                <a:spLocks noChangeArrowheads="1"/>
              </p:cNvSpPr>
              <p:nvPr/>
            </p:nvSpPr>
            <p:spPr bwMode="auto">
              <a:xfrm>
                <a:off x="2861" y="2536"/>
                <a:ext cx="476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0" name="Rectangle 936"/>
              <p:cNvSpPr>
                <a:spLocks noChangeArrowheads="1"/>
              </p:cNvSpPr>
              <p:nvPr/>
            </p:nvSpPr>
            <p:spPr bwMode="auto">
              <a:xfrm>
                <a:off x="2861" y="2538"/>
                <a:ext cx="476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1" name="Rectangle 937"/>
              <p:cNvSpPr>
                <a:spLocks noChangeArrowheads="1"/>
              </p:cNvSpPr>
              <p:nvPr/>
            </p:nvSpPr>
            <p:spPr bwMode="auto">
              <a:xfrm>
                <a:off x="2861" y="2539"/>
                <a:ext cx="476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2" name="Rectangle 938"/>
              <p:cNvSpPr>
                <a:spLocks noChangeArrowheads="1"/>
              </p:cNvSpPr>
              <p:nvPr/>
            </p:nvSpPr>
            <p:spPr bwMode="auto">
              <a:xfrm>
                <a:off x="2861" y="2540"/>
                <a:ext cx="476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3" name="Rectangle 939"/>
              <p:cNvSpPr>
                <a:spLocks noChangeArrowheads="1"/>
              </p:cNvSpPr>
              <p:nvPr/>
            </p:nvSpPr>
            <p:spPr bwMode="auto">
              <a:xfrm>
                <a:off x="2861" y="2541"/>
                <a:ext cx="476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4" name="Rectangle 940"/>
              <p:cNvSpPr>
                <a:spLocks noChangeArrowheads="1"/>
              </p:cNvSpPr>
              <p:nvPr/>
            </p:nvSpPr>
            <p:spPr bwMode="auto">
              <a:xfrm>
                <a:off x="2861" y="2542"/>
                <a:ext cx="476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5" name="Rectangle 941"/>
              <p:cNvSpPr>
                <a:spLocks noChangeArrowheads="1"/>
              </p:cNvSpPr>
              <p:nvPr/>
            </p:nvSpPr>
            <p:spPr bwMode="auto">
              <a:xfrm>
                <a:off x="2861" y="2544"/>
                <a:ext cx="476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6" name="Rectangle 942"/>
              <p:cNvSpPr>
                <a:spLocks noChangeArrowheads="1"/>
              </p:cNvSpPr>
              <p:nvPr/>
            </p:nvSpPr>
            <p:spPr bwMode="auto">
              <a:xfrm>
                <a:off x="2861" y="2544"/>
                <a:ext cx="476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7" name="Rectangle 943"/>
              <p:cNvSpPr>
                <a:spLocks noChangeArrowheads="1"/>
              </p:cNvSpPr>
              <p:nvPr/>
            </p:nvSpPr>
            <p:spPr bwMode="auto">
              <a:xfrm>
                <a:off x="2861" y="2545"/>
                <a:ext cx="476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8" name="Rectangle 944"/>
              <p:cNvSpPr>
                <a:spLocks noChangeArrowheads="1"/>
              </p:cNvSpPr>
              <p:nvPr/>
            </p:nvSpPr>
            <p:spPr bwMode="auto">
              <a:xfrm>
                <a:off x="2861" y="2546"/>
                <a:ext cx="476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9" name="Rectangle 945"/>
              <p:cNvSpPr>
                <a:spLocks noChangeArrowheads="1"/>
              </p:cNvSpPr>
              <p:nvPr/>
            </p:nvSpPr>
            <p:spPr bwMode="auto">
              <a:xfrm>
                <a:off x="2861" y="254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0" name="Rectangle 946"/>
              <p:cNvSpPr>
                <a:spLocks noChangeArrowheads="1"/>
              </p:cNvSpPr>
              <p:nvPr/>
            </p:nvSpPr>
            <p:spPr bwMode="auto">
              <a:xfrm>
                <a:off x="2861" y="2548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1" name="Rectangle 947"/>
              <p:cNvSpPr>
                <a:spLocks noChangeArrowheads="1"/>
              </p:cNvSpPr>
              <p:nvPr/>
            </p:nvSpPr>
            <p:spPr bwMode="auto">
              <a:xfrm>
                <a:off x="2861" y="2549"/>
                <a:ext cx="476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2" name="Rectangle 948"/>
              <p:cNvSpPr>
                <a:spLocks noChangeArrowheads="1"/>
              </p:cNvSpPr>
              <p:nvPr/>
            </p:nvSpPr>
            <p:spPr bwMode="auto">
              <a:xfrm>
                <a:off x="2861" y="2550"/>
                <a:ext cx="476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3" name="Rectangle 949"/>
              <p:cNvSpPr>
                <a:spLocks noChangeArrowheads="1"/>
              </p:cNvSpPr>
              <p:nvPr/>
            </p:nvSpPr>
            <p:spPr bwMode="auto">
              <a:xfrm>
                <a:off x="2861" y="2552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4" name="Rectangle 950"/>
              <p:cNvSpPr>
                <a:spLocks noChangeArrowheads="1"/>
              </p:cNvSpPr>
              <p:nvPr/>
            </p:nvSpPr>
            <p:spPr bwMode="auto">
              <a:xfrm>
                <a:off x="2861" y="2553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5" name="Rectangle 951"/>
              <p:cNvSpPr>
                <a:spLocks noChangeArrowheads="1"/>
              </p:cNvSpPr>
              <p:nvPr/>
            </p:nvSpPr>
            <p:spPr bwMode="auto">
              <a:xfrm>
                <a:off x="2861" y="2553"/>
                <a:ext cx="476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6" name="Rectangle 952"/>
              <p:cNvSpPr>
                <a:spLocks noChangeArrowheads="1"/>
              </p:cNvSpPr>
              <p:nvPr/>
            </p:nvSpPr>
            <p:spPr bwMode="auto">
              <a:xfrm>
                <a:off x="2861" y="2555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7" name="Rectangle 953"/>
              <p:cNvSpPr>
                <a:spLocks noChangeArrowheads="1"/>
              </p:cNvSpPr>
              <p:nvPr/>
            </p:nvSpPr>
            <p:spPr bwMode="auto">
              <a:xfrm>
                <a:off x="2861" y="2556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8" name="Rectangle 954"/>
              <p:cNvSpPr>
                <a:spLocks noChangeArrowheads="1"/>
              </p:cNvSpPr>
              <p:nvPr/>
            </p:nvSpPr>
            <p:spPr bwMode="auto">
              <a:xfrm>
                <a:off x="2861" y="2557"/>
                <a:ext cx="476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79" name="Rectangle 955"/>
              <p:cNvSpPr>
                <a:spLocks noChangeArrowheads="1"/>
              </p:cNvSpPr>
              <p:nvPr/>
            </p:nvSpPr>
            <p:spPr bwMode="auto">
              <a:xfrm>
                <a:off x="2861" y="2558"/>
                <a:ext cx="476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0" name="Rectangle 956"/>
              <p:cNvSpPr>
                <a:spLocks noChangeArrowheads="1"/>
              </p:cNvSpPr>
              <p:nvPr/>
            </p:nvSpPr>
            <p:spPr bwMode="auto">
              <a:xfrm>
                <a:off x="2861" y="2559"/>
                <a:ext cx="476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1" name="Rectangle 957"/>
              <p:cNvSpPr>
                <a:spLocks noChangeArrowheads="1"/>
              </p:cNvSpPr>
              <p:nvPr/>
            </p:nvSpPr>
            <p:spPr bwMode="auto">
              <a:xfrm>
                <a:off x="2861" y="2561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2" name="Rectangle 958"/>
              <p:cNvSpPr>
                <a:spLocks noChangeArrowheads="1"/>
              </p:cNvSpPr>
              <p:nvPr/>
            </p:nvSpPr>
            <p:spPr bwMode="auto">
              <a:xfrm>
                <a:off x="2861" y="2561"/>
                <a:ext cx="476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3" name="Rectangle 959"/>
              <p:cNvSpPr>
                <a:spLocks noChangeArrowheads="1"/>
              </p:cNvSpPr>
              <p:nvPr/>
            </p:nvSpPr>
            <p:spPr bwMode="auto">
              <a:xfrm>
                <a:off x="2861" y="2564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4" name="Rectangle 960"/>
              <p:cNvSpPr>
                <a:spLocks noChangeArrowheads="1"/>
              </p:cNvSpPr>
              <p:nvPr/>
            </p:nvSpPr>
            <p:spPr bwMode="auto">
              <a:xfrm>
                <a:off x="2861" y="2565"/>
                <a:ext cx="476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5" name="Rectangle 961"/>
              <p:cNvSpPr>
                <a:spLocks noChangeArrowheads="1"/>
              </p:cNvSpPr>
              <p:nvPr/>
            </p:nvSpPr>
            <p:spPr bwMode="auto">
              <a:xfrm>
                <a:off x="2861" y="2566"/>
                <a:ext cx="476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6" name="Rectangle 962"/>
              <p:cNvSpPr>
                <a:spLocks noChangeArrowheads="1"/>
              </p:cNvSpPr>
              <p:nvPr/>
            </p:nvSpPr>
            <p:spPr bwMode="auto">
              <a:xfrm>
                <a:off x="2861" y="2567"/>
                <a:ext cx="476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7" name="Rectangle 963"/>
              <p:cNvSpPr>
                <a:spLocks noChangeArrowheads="1"/>
              </p:cNvSpPr>
              <p:nvPr/>
            </p:nvSpPr>
            <p:spPr bwMode="auto">
              <a:xfrm>
                <a:off x="2861" y="2569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8" name="Rectangle 964"/>
              <p:cNvSpPr>
                <a:spLocks noChangeArrowheads="1"/>
              </p:cNvSpPr>
              <p:nvPr/>
            </p:nvSpPr>
            <p:spPr bwMode="auto">
              <a:xfrm>
                <a:off x="2861" y="2569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89" name="Rectangle 965"/>
              <p:cNvSpPr>
                <a:spLocks noChangeArrowheads="1"/>
              </p:cNvSpPr>
              <p:nvPr/>
            </p:nvSpPr>
            <p:spPr bwMode="auto">
              <a:xfrm>
                <a:off x="2861" y="2570"/>
                <a:ext cx="476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0" name="Rectangle 966"/>
              <p:cNvSpPr>
                <a:spLocks noChangeArrowheads="1"/>
              </p:cNvSpPr>
              <p:nvPr/>
            </p:nvSpPr>
            <p:spPr bwMode="auto">
              <a:xfrm>
                <a:off x="2861" y="2572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1" name="Rectangle 967"/>
              <p:cNvSpPr>
                <a:spLocks noChangeArrowheads="1"/>
              </p:cNvSpPr>
              <p:nvPr/>
            </p:nvSpPr>
            <p:spPr bwMode="auto">
              <a:xfrm>
                <a:off x="2861" y="2573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2" name="Rectangle 968"/>
              <p:cNvSpPr>
                <a:spLocks noChangeArrowheads="1"/>
              </p:cNvSpPr>
              <p:nvPr/>
            </p:nvSpPr>
            <p:spPr bwMode="auto">
              <a:xfrm>
                <a:off x="2861" y="2574"/>
                <a:ext cx="476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3" name="Rectangle 969"/>
              <p:cNvSpPr>
                <a:spLocks noChangeArrowheads="1"/>
              </p:cNvSpPr>
              <p:nvPr/>
            </p:nvSpPr>
            <p:spPr bwMode="auto">
              <a:xfrm>
                <a:off x="2861" y="2575"/>
                <a:ext cx="476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4" name="Rectangle 970"/>
              <p:cNvSpPr>
                <a:spLocks noChangeArrowheads="1"/>
              </p:cNvSpPr>
              <p:nvPr/>
            </p:nvSpPr>
            <p:spPr bwMode="auto">
              <a:xfrm>
                <a:off x="2861" y="2576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5" name="Rectangle 971"/>
              <p:cNvSpPr>
                <a:spLocks noChangeArrowheads="1"/>
              </p:cNvSpPr>
              <p:nvPr/>
            </p:nvSpPr>
            <p:spPr bwMode="auto">
              <a:xfrm>
                <a:off x="2861" y="257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6" name="Rectangle 972"/>
              <p:cNvSpPr>
                <a:spLocks noChangeArrowheads="1"/>
              </p:cNvSpPr>
              <p:nvPr/>
            </p:nvSpPr>
            <p:spPr bwMode="auto">
              <a:xfrm>
                <a:off x="2861" y="2578"/>
                <a:ext cx="476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7" name="Rectangle 973"/>
              <p:cNvSpPr>
                <a:spLocks noChangeArrowheads="1"/>
              </p:cNvSpPr>
              <p:nvPr/>
            </p:nvSpPr>
            <p:spPr bwMode="auto">
              <a:xfrm>
                <a:off x="2861" y="2579"/>
                <a:ext cx="476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8" name="Rectangle 974"/>
              <p:cNvSpPr>
                <a:spLocks noChangeArrowheads="1"/>
              </p:cNvSpPr>
              <p:nvPr/>
            </p:nvSpPr>
            <p:spPr bwMode="auto">
              <a:xfrm>
                <a:off x="2861" y="2580"/>
                <a:ext cx="476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99" name="Rectangle 975"/>
              <p:cNvSpPr>
                <a:spLocks noChangeArrowheads="1"/>
              </p:cNvSpPr>
              <p:nvPr/>
            </p:nvSpPr>
            <p:spPr bwMode="auto">
              <a:xfrm>
                <a:off x="2861" y="2581"/>
                <a:ext cx="476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0" name="Rectangle 976"/>
              <p:cNvSpPr>
                <a:spLocks noChangeArrowheads="1"/>
              </p:cNvSpPr>
              <p:nvPr/>
            </p:nvSpPr>
            <p:spPr bwMode="auto">
              <a:xfrm>
                <a:off x="2861" y="2583"/>
                <a:ext cx="476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1" name="Rectangle 977"/>
              <p:cNvSpPr>
                <a:spLocks noChangeArrowheads="1"/>
              </p:cNvSpPr>
              <p:nvPr/>
            </p:nvSpPr>
            <p:spPr bwMode="auto">
              <a:xfrm>
                <a:off x="2861" y="2584"/>
                <a:ext cx="476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2" name="Rectangle 978"/>
              <p:cNvSpPr>
                <a:spLocks noChangeArrowheads="1"/>
              </p:cNvSpPr>
              <p:nvPr/>
            </p:nvSpPr>
            <p:spPr bwMode="auto">
              <a:xfrm>
                <a:off x="2861" y="2585"/>
                <a:ext cx="476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3" name="Rectangle 979"/>
              <p:cNvSpPr>
                <a:spLocks noChangeArrowheads="1"/>
              </p:cNvSpPr>
              <p:nvPr/>
            </p:nvSpPr>
            <p:spPr bwMode="auto">
              <a:xfrm>
                <a:off x="2861" y="2586"/>
                <a:ext cx="476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4" name="Rectangle 980"/>
              <p:cNvSpPr>
                <a:spLocks noChangeArrowheads="1"/>
              </p:cNvSpPr>
              <p:nvPr/>
            </p:nvSpPr>
            <p:spPr bwMode="auto">
              <a:xfrm>
                <a:off x="2861" y="2587"/>
                <a:ext cx="476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5" name="Rectangle 981"/>
              <p:cNvSpPr>
                <a:spLocks noChangeArrowheads="1"/>
              </p:cNvSpPr>
              <p:nvPr/>
            </p:nvSpPr>
            <p:spPr bwMode="auto">
              <a:xfrm>
                <a:off x="2861" y="2588"/>
                <a:ext cx="476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6" name="Rectangle 982"/>
              <p:cNvSpPr>
                <a:spLocks noChangeArrowheads="1"/>
              </p:cNvSpPr>
              <p:nvPr/>
            </p:nvSpPr>
            <p:spPr bwMode="auto">
              <a:xfrm>
                <a:off x="2861" y="2589"/>
                <a:ext cx="476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7" name="Rectangle 983"/>
              <p:cNvSpPr>
                <a:spLocks noChangeArrowheads="1"/>
              </p:cNvSpPr>
              <p:nvPr/>
            </p:nvSpPr>
            <p:spPr bwMode="auto">
              <a:xfrm>
                <a:off x="2861" y="2591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8" name="Rectangle 984"/>
              <p:cNvSpPr>
                <a:spLocks noChangeArrowheads="1"/>
              </p:cNvSpPr>
              <p:nvPr/>
            </p:nvSpPr>
            <p:spPr bwMode="auto">
              <a:xfrm>
                <a:off x="2861" y="2592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09" name="Rectangle 985"/>
              <p:cNvSpPr>
                <a:spLocks noChangeArrowheads="1"/>
              </p:cNvSpPr>
              <p:nvPr/>
            </p:nvSpPr>
            <p:spPr bwMode="auto">
              <a:xfrm>
                <a:off x="2861" y="2593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0" name="Rectangle 986"/>
              <p:cNvSpPr>
                <a:spLocks noChangeArrowheads="1"/>
              </p:cNvSpPr>
              <p:nvPr/>
            </p:nvSpPr>
            <p:spPr bwMode="auto">
              <a:xfrm>
                <a:off x="2861" y="2594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1" name="Rectangle 987"/>
              <p:cNvSpPr>
                <a:spLocks noChangeArrowheads="1"/>
              </p:cNvSpPr>
              <p:nvPr/>
            </p:nvSpPr>
            <p:spPr bwMode="auto">
              <a:xfrm>
                <a:off x="2861" y="2594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2" name="Rectangle 988"/>
              <p:cNvSpPr>
                <a:spLocks noChangeArrowheads="1"/>
              </p:cNvSpPr>
              <p:nvPr/>
            </p:nvSpPr>
            <p:spPr bwMode="auto">
              <a:xfrm>
                <a:off x="2861" y="2595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3" name="Rectangle 989"/>
              <p:cNvSpPr>
                <a:spLocks noChangeArrowheads="1"/>
              </p:cNvSpPr>
              <p:nvPr/>
            </p:nvSpPr>
            <p:spPr bwMode="auto">
              <a:xfrm>
                <a:off x="2861" y="2596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4" name="Rectangle 990"/>
              <p:cNvSpPr>
                <a:spLocks noChangeArrowheads="1"/>
              </p:cNvSpPr>
              <p:nvPr/>
            </p:nvSpPr>
            <p:spPr bwMode="auto">
              <a:xfrm>
                <a:off x="2861" y="259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5" name="Rectangle 991"/>
              <p:cNvSpPr>
                <a:spLocks noChangeArrowheads="1"/>
              </p:cNvSpPr>
              <p:nvPr/>
            </p:nvSpPr>
            <p:spPr bwMode="auto">
              <a:xfrm>
                <a:off x="2861" y="2598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6" name="Rectangle 992"/>
              <p:cNvSpPr>
                <a:spLocks noChangeArrowheads="1"/>
              </p:cNvSpPr>
              <p:nvPr/>
            </p:nvSpPr>
            <p:spPr bwMode="auto">
              <a:xfrm>
                <a:off x="2861" y="2599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7" name="Rectangle 993"/>
              <p:cNvSpPr>
                <a:spLocks noChangeArrowheads="1"/>
              </p:cNvSpPr>
              <p:nvPr/>
            </p:nvSpPr>
            <p:spPr bwMode="auto">
              <a:xfrm>
                <a:off x="2861" y="2600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8" name="Rectangle 994"/>
              <p:cNvSpPr>
                <a:spLocks noChangeArrowheads="1"/>
              </p:cNvSpPr>
              <p:nvPr/>
            </p:nvSpPr>
            <p:spPr bwMode="auto">
              <a:xfrm>
                <a:off x="2861" y="2601"/>
                <a:ext cx="476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19" name="Rectangle 995"/>
              <p:cNvSpPr>
                <a:spLocks noChangeArrowheads="1"/>
              </p:cNvSpPr>
              <p:nvPr/>
            </p:nvSpPr>
            <p:spPr bwMode="auto">
              <a:xfrm>
                <a:off x="2861" y="2602"/>
                <a:ext cx="476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0" name="Rectangle 996"/>
              <p:cNvSpPr>
                <a:spLocks noChangeArrowheads="1"/>
              </p:cNvSpPr>
              <p:nvPr/>
            </p:nvSpPr>
            <p:spPr bwMode="auto">
              <a:xfrm>
                <a:off x="2861" y="2603"/>
                <a:ext cx="476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1" name="Rectangle 997"/>
              <p:cNvSpPr>
                <a:spLocks noChangeArrowheads="1"/>
              </p:cNvSpPr>
              <p:nvPr/>
            </p:nvSpPr>
            <p:spPr bwMode="auto">
              <a:xfrm>
                <a:off x="2861" y="2604"/>
                <a:ext cx="476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2" name="Rectangle 998"/>
              <p:cNvSpPr>
                <a:spLocks noChangeArrowheads="1"/>
              </p:cNvSpPr>
              <p:nvPr/>
            </p:nvSpPr>
            <p:spPr bwMode="auto">
              <a:xfrm>
                <a:off x="2861" y="2605"/>
                <a:ext cx="476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3" name="Rectangle 999"/>
              <p:cNvSpPr>
                <a:spLocks noChangeArrowheads="1"/>
              </p:cNvSpPr>
              <p:nvPr/>
            </p:nvSpPr>
            <p:spPr bwMode="auto">
              <a:xfrm>
                <a:off x="2861" y="2606"/>
                <a:ext cx="476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4" name="Rectangle 1000"/>
              <p:cNvSpPr>
                <a:spLocks noChangeArrowheads="1"/>
              </p:cNvSpPr>
              <p:nvPr/>
            </p:nvSpPr>
            <p:spPr bwMode="auto">
              <a:xfrm>
                <a:off x="2861" y="2608"/>
                <a:ext cx="476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5" name="Rectangle 1001"/>
              <p:cNvSpPr>
                <a:spLocks noChangeArrowheads="1"/>
              </p:cNvSpPr>
              <p:nvPr/>
            </p:nvSpPr>
            <p:spPr bwMode="auto">
              <a:xfrm>
                <a:off x="2861" y="2609"/>
                <a:ext cx="476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6" name="Rectangle 1002"/>
              <p:cNvSpPr>
                <a:spLocks noChangeArrowheads="1"/>
              </p:cNvSpPr>
              <p:nvPr/>
            </p:nvSpPr>
            <p:spPr bwMode="auto">
              <a:xfrm>
                <a:off x="2861" y="2610"/>
                <a:ext cx="476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7" name="Rectangle 1003"/>
              <p:cNvSpPr>
                <a:spLocks noChangeArrowheads="1"/>
              </p:cNvSpPr>
              <p:nvPr/>
            </p:nvSpPr>
            <p:spPr bwMode="auto">
              <a:xfrm>
                <a:off x="2861" y="2611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8" name="Rectangle 1004"/>
              <p:cNvSpPr>
                <a:spLocks noChangeArrowheads="1"/>
              </p:cNvSpPr>
              <p:nvPr/>
            </p:nvSpPr>
            <p:spPr bwMode="auto">
              <a:xfrm>
                <a:off x="2861" y="26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29" name="Rectangle 1005"/>
              <p:cNvSpPr>
                <a:spLocks noChangeArrowheads="1"/>
              </p:cNvSpPr>
              <p:nvPr/>
            </p:nvSpPr>
            <p:spPr bwMode="auto">
              <a:xfrm>
                <a:off x="2861" y="2613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0" name="Rectangle 1006"/>
              <p:cNvSpPr>
                <a:spLocks noChangeArrowheads="1"/>
              </p:cNvSpPr>
              <p:nvPr/>
            </p:nvSpPr>
            <p:spPr bwMode="auto">
              <a:xfrm>
                <a:off x="2861" y="2614"/>
                <a:ext cx="476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1" name="Rectangle 1007"/>
              <p:cNvSpPr>
                <a:spLocks noChangeArrowheads="1"/>
              </p:cNvSpPr>
              <p:nvPr/>
            </p:nvSpPr>
            <p:spPr bwMode="auto">
              <a:xfrm>
                <a:off x="2861" y="2615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2" name="Rectangle 1008"/>
              <p:cNvSpPr>
                <a:spLocks noChangeArrowheads="1"/>
              </p:cNvSpPr>
              <p:nvPr/>
            </p:nvSpPr>
            <p:spPr bwMode="auto">
              <a:xfrm>
                <a:off x="2861" y="2616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234" name="Group 1210"/>
            <p:cNvGrpSpPr>
              <a:grpSpLocks/>
            </p:cNvGrpSpPr>
            <p:nvPr/>
          </p:nvGrpSpPr>
          <p:grpSpPr bwMode="auto">
            <a:xfrm>
              <a:off x="2861" y="2485"/>
              <a:ext cx="1430" cy="154"/>
              <a:chOff x="2861" y="2485"/>
              <a:chExt cx="1430" cy="154"/>
            </a:xfrm>
          </p:grpSpPr>
          <p:sp>
            <p:nvSpPr>
              <p:cNvPr id="2034" name="Rectangle 1010"/>
              <p:cNvSpPr>
                <a:spLocks noChangeArrowheads="1"/>
              </p:cNvSpPr>
              <p:nvPr/>
            </p:nvSpPr>
            <p:spPr bwMode="auto">
              <a:xfrm>
                <a:off x="2861" y="2617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5" name="Rectangle 1011"/>
              <p:cNvSpPr>
                <a:spLocks noChangeArrowheads="1"/>
              </p:cNvSpPr>
              <p:nvPr/>
            </p:nvSpPr>
            <p:spPr bwMode="auto">
              <a:xfrm>
                <a:off x="2861" y="2618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6" name="Rectangle 1012"/>
              <p:cNvSpPr>
                <a:spLocks noChangeArrowheads="1"/>
              </p:cNvSpPr>
              <p:nvPr/>
            </p:nvSpPr>
            <p:spPr bwMode="auto">
              <a:xfrm>
                <a:off x="2861" y="2618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7" name="Rectangle 1013"/>
              <p:cNvSpPr>
                <a:spLocks noChangeArrowheads="1"/>
              </p:cNvSpPr>
              <p:nvPr/>
            </p:nvSpPr>
            <p:spPr bwMode="auto">
              <a:xfrm>
                <a:off x="2861" y="2619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8" name="Rectangle 1014"/>
              <p:cNvSpPr>
                <a:spLocks noChangeArrowheads="1"/>
              </p:cNvSpPr>
              <p:nvPr/>
            </p:nvSpPr>
            <p:spPr bwMode="auto">
              <a:xfrm>
                <a:off x="2861" y="2620"/>
                <a:ext cx="476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39" name="Rectangle 1015"/>
              <p:cNvSpPr>
                <a:spLocks noChangeArrowheads="1"/>
              </p:cNvSpPr>
              <p:nvPr/>
            </p:nvSpPr>
            <p:spPr bwMode="auto">
              <a:xfrm>
                <a:off x="2861" y="2622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0" name="Rectangle 1016"/>
              <p:cNvSpPr>
                <a:spLocks noChangeArrowheads="1"/>
              </p:cNvSpPr>
              <p:nvPr/>
            </p:nvSpPr>
            <p:spPr bwMode="auto">
              <a:xfrm>
                <a:off x="2861" y="2623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1" name="Rectangle 1017"/>
              <p:cNvSpPr>
                <a:spLocks noChangeArrowheads="1"/>
              </p:cNvSpPr>
              <p:nvPr/>
            </p:nvSpPr>
            <p:spPr bwMode="auto">
              <a:xfrm>
                <a:off x="2861" y="2624"/>
                <a:ext cx="476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2" name="Rectangle 1018"/>
              <p:cNvSpPr>
                <a:spLocks noChangeArrowheads="1"/>
              </p:cNvSpPr>
              <p:nvPr/>
            </p:nvSpPr>
            <p:spPr bwMode="auto">
              <a:xfrm>
                <a:off x="2861" y="2625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3" name="Rectangle 1019"/>
              <p:cNvSpPr>
                <a:spLocks noChangeArrowheads="1"/>
              </p:cNvSpPr>
              <p:nvPr/>
            </p:nvSpPr>
            <p:spPr bwMode="auto">
              <a:xfrm>
                <a:off x="2861" y="2626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4" name="Rectangle 1020"/>
              <p:cNvSpPr>
                <a:spLocks noChangeArrowheads="1"/>
              </p:cNvSpPr>
              <p:nvPr/>
            </p:nvSpPr>
            <p:spPr bwMode="auto">
              <a:xfrm>
                <a:off x="2861" y="262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5" name="Rectangle 1021"/>
              <p:cNvSpPr>
                <a:spLocks noChangeArrowheads="1"/>
              </p:cNvSpPr>
              <p:nvPr/>
            </p:nvSpPr>
            <p:spPr bwMode="auto">
              <a:xfrm>
                <a:off x="2861" y="2628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6" name="Rectangle 1022"/>
              <p:cNvSpPr>
                <a:spLocks noChangeArrowheads="1"/>
              </p:cNvSpPr>
              <p:nvPr/>
            </p:nvSpPr>
            <p:spPr bwMode="auto">
              <a:xfrm>
                <a:off x="2861" y="2629"/>
                <a:ext cx="476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7" name="Rectangle 1023"/>
              <p:cNvSpPr>
                <a:spLocks noChangeArrowheads="1"/>
              </p:cNvSpPr>
              <p:nvPr/>
            </p:nvSpPr>
            <p:spPr bwMode="auto">
              <a:xfrm>
                <a:off x="2861" y="2631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8" name="Rectangle 1024"/>
              <p:cNvSpPr>
                <a:spLocks noChangeArrowheads="1"/>
              </p:cNvSpPr>
              <p:nvPr/>
            </p:nvSpPr>
            <p:spPr bwMode="auto">
              <a:xfrm>
                <a:off x="2861" y="2632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49" name="Rectangle 1025"/>
              <p:cNvSpPr>
                <a:spLocks noChangeArrowheads="1"/>
              </p:cNvSpPr>
              <p:nvPr/>
            </p:nvSpPr>
            <p:spPr bwMode="auto">
              <a:xfrm>
                <a:off x="2861" y="2633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0" name="Rectangle 1026"/>
              <p:cNvSpPr>
                <a:spLocks noChangeArrowheads="1"/>
              </p:cNvSpPr>
              <p:nvPr/>
            </p:nvSpPr>
            <p:spPr bwMode="auto">
              <a:xfrm>
                <a:off x="2861" y="2634"/>
                <a:ext cx="476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1" name="Rectangle 1027"/>
              <p:cNvSpPr>
                <a:spLocks noChangeArrowheads="1"/>
              </p:cNvSpPr>
              <p:nvPr/>
            </p:nvSpPr>
            <p:spPr bwMode="auto">
              <a:xfrm>
                <a:off x="2861" y="2635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2" name="Rectangle 1028"/>
              <p:cNvSpPr>
                <a:spLocks noChangeArrowheads="1"/>
              </p:cNvSpPr>
              <p:nvPr/>
            </p:nvSpPr>
            <p:spPr bwMode="auto">
              <a:xfrm>
                <a:off x="2861" y="2636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3" name="Rectangle 1029"/>
              <p:cNvSpPr>
                <a:spLocks noChangeArrowheads="1"/>
              </p:cNvSpPr>
              <p:nvPr/>
            </p:nvSpPr>
            <p:spPr bwMode="auto">
              <a:xfrm>
                <a:off x="2861" y="2637"/>
                <a:ext cx="476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4" name="Rectangle 1030"/>
              <p:cNvSpPr>
                <a:spLocks noChangeArrowheads="1"/>
              </p:cNvSpPr>
              <p:nvPr/>
            </p:nvSpPr>
            <p:spPr bwMode="auto">
              <a:xfrm>
                <a:off x="2861" y="2638"/>
                <a:ext cx="476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5" name="Rectangle 1031"/>
              <p:cNvSpPr>
                <a:spLocks noChangeArrowheads="1"/>
              </p:cNvSpPr>
              <p:nvPr/>
            </p:nvSpPr>
            <p:spPr bwMode="auto">
              <a:xfrm>
                <a:off x="2980" y="2524"/>
                <a:ext cx="277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October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056" name="Rectangle 1032"/>
              <p:cNvSpPr>
                <a:spLocks noChangeArrowheads="1"/>
              </p:cNvSpPr>
              <p:nvPr/>
            </p:nvSpPr>
            <p:spPr bwMode="auto">
              <a:xfrm>
                <a:off x="3337" y="2485"/>
                <a:ext cx="477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7" name="Rectangle 1033"/>
              <p:cNvSpPr>
                <a:spLocks noChangeArrowheads="1"/>
              </p:cNvSpPr>
              <p:nvPr/>
            </p:nvSpPr>
            <p:spPr bwMode="auto">
              <a:xfrm>
                <a:off x="3337" y="2486"/>
                <a:ext cx="477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8" name="Rectangle 1034"/>
              <p:cNvSpPr>
                <a:spLocks noChangeArrowheads="1"/>
              </p:cNvSpPr>
              <p:nvPr/>
            </p:nvSpPr>
            <p:spPr bwMode="auto">
              <a:xfrm>
                <a:off x="3337" y="2487"/>
                <a:ext cx="477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59" name="Rectangle 1035"/>
              <p:cNvSpPr>
                <a:spLocks noChangeArrowheads="1"/>
              </p:cNvSpPr>
              <p:nvPr/>
            </p:nvSpPr>
            <p:spPr bwMode="auto">
              <a:xfrm>
                <a:off x="3337" y="2488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0" name="Rectangle 1036"/>
              <p:cNvSpPr>
                <a:spLocks noChangeArrowheads="1"/>
              </p:cNvSpPr>
              <p:nvPr/>
            </p:nvSpPr>
            <p:spPr bwMode="auto">
              <a:xfrm>
                <a:off x="3337" y="2489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1" name="Rectangle 1037"/>
              <p:cNvSpPr>
                <a:spLocks noChangeArrowheads="1"/>
              </p:cNvSpPr>
              <p:nvPr/>
            </p:nvSpPr>
            <p:spPr bwMode="auto">
              <a:xfrm>
                <a:off x="3337" y="2490"/>
                <a:ext cx="477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2" name="Rectangle 1038"/>
              <p:cNvSpPr>
                <a:spLocks noChangeArrowheads="1"/>
              </p:cNvSpPr>
              <p:nvPr/>
            </p:nvSpPr>
            <p:spPr bwMode="auto">
              <a:xfrm>
                <a:off x="3337" y="2492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3" name="Rectangle 1039"/>
              <p:cNvSpPr>
                <a:spLocks noChangeArrowheads="1"/>
              </p:cNvSpPr>
              <p:nvPr/>
            </p:nvSpPr>
            <p:spPr bwMode="auto">
              <a:xfrm>
                <a:off x="3337" y="2493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4" name="Rectangle 1040"/>
              <p:cNvSpPr>
                <a:spLocks noChangeArrowheads="1"/>
              </p:cNvSpPr>
              <p:nvPr/>
            </p:nvSpPr>
            <p:spPr bwMode="auto">
              <a:xfrm>
                <a:off x="3337" y="2494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5" name="Rectangle 1041"/>
              <p:cNvSpPr>
                <a:spLocks noChangeArrowheads="1"/>
              </p:cNvSpPr>
              <p:nvPr/>
            </p:nvSpPr>
            <p:spPr bwMode="auto">
              <a:xfrm>
                <a:off x="3337" y="2495"/>
                <a:ext cx="477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6" name="Rectangle 1042"/>
              <p:cNvSpPr>
                <a:spLocks noChangeArrowheads="1"/>
              </p:cNvSpPr>
              <p:nvPr/>
            </p:nvSpPr>
            <p:spPr bwMode="auto">
              <a:xfrm>
                <a:off x="3337" y="2496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7" name="Rectangle 1043"/>
              <p:cNvSpPr>
                <a:spLocks noChangeArrowheads="1"/>
              </p:cNvSpPr>
              <p:nvPr/>
            </p:nvSpPr>
            <p:spPr bwMode="auto">
              <a:xfrm>
                <a:off x="3337" y="249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8" name="Rectangle 1044"/>
              <p:cNvSpPr>
                <a:spLocks noChangeArrowheads="1"/>
              </p:cNvSpPr>
              <p:nvPr/>
            </p:nvSpPr>
            <p:spPr bwMode="auto">
              <a:xfrm>
                <a:off x="3337" y="2498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69" name="Rectangle 1045"/>
              <p:cNvSpPr>
                <a:spLocks noChangeArrowheads="1"/>
              </p:cNvSpPr>
              <p:nvPr/>
            </p:nvSpPr>
            <p:spPr bwMode="auto">
              <a:xfrm>
                <a:off x="3337" y="2499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0" name="Rectangle 1046"/>
              <p:cNvSpPr>
                <a:spLocks noChangeArrowheads="1"/>
              </p:cNvSpPr>
              <p:nvPr/>
            </p:nvSpPr>
            <p:spPr bwMode="auto">
              <a:xfrm>
                <a:off x="3337" y="2500"/>
                <a:ext cx="477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1" name="Rectangle 1047"/>
              <p:cNvSpPr>
                <a:spLocks noChangeArrowheads="1"/>
              </p:cNvSpPr>
              <p:nvPr/>
            </p:nvSpPr>
            <p:spPr bwMode="auto">
              <a:xfrm>
                <a:off x="3337" y="2502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2" name="Rectangle 1048"/>
              <p:cNvSpPr>
                <a:spLocks noChangeArrowheads="1"/>
              </p:cNvSpPr>
              <p:nvPr/>
            </p:nvSpPr>
            <p:spPr bwMode="auto">
              <a:xfrm>
                <a:off x="3337" y="2503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3" name="Rectangle 1049"/>
              <p:cNvSpPr>
                <a:spLocks noChangeArrowheads="1"/>
              </p:cNvSpPr>
              <p:nvPr/>
            </p:nvSpPr>
            <p:spPr bwMode="auto">
              <a:xfrm>
                <a:off x="3337" y="2504"/>
                <a:ext cx="477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4" name="Rectangle 1050"/>
              <p:cNvSpPr>
                <a:spLocks noChangeArrowheads="1"/>
              </p:cNvSpPr>
              <p:nvPr/>
            </p:nvSpPr>
            <p:spPr bwMode="auto">
              <a:xfrm>
                <a:off x="3337" y="2505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5" name="Rectangle 1051"/>
              <p:cNvSpPr>
                <a:spLocks noChangeArrowheads="1"/>
              </p:cNvSpPr>
              <p:nvPr/>
            </p:nvSpPr>
            <p:spPr bwMode="auto">
              <a:xfrm>
                <a:off x="3337" y="2506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6" name="Rectangle 1052"/>
              <p:cNvSpPr>
                <a:spLocks noChangeArrowheads="1"/>
              </p:cNvSpPr>
              <p:nvPr/>
            </p:nvSpPr>
            <p:spPr bwMode="auto">
              <a:xfrm>
                <a:off x="3337" y="2507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7" name="Rectangle 1053"/>
              <p:cNvSpPr>
                <a:spLocks noChangeArrowheads="1"/>
              </p:cNvSpPr>
              <p:nvPr/>
            </p:nvSpPr>
            <p:spPr bwMode="auto">
              <a:xfrm>
                <a:off x="3337" y="2508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8" name="Rectangle 1054"/>
              <p:cNvSpPr>
                <a:spLocks noChangeArrowheads="1"/>
              </p:cNvSpPr>
              <p:nvPr/>
            </p:nvSpPr>
            <p:spPr bwMode="auto">
              <a:xfrm>
                <a:off x="3337" y="2509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79" name="Rectangle 1055"/>
              <p:cNvSpPr>
                <a:spLocks noChangeArrowheads="1"/>
              </p:cNvSpPr>
              <p:nvPr/>
            </p:nvSpPr>
            <p:spPr bwMode="auto">
              <a:xfrm>
                <a:off x="3337" y="2510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0" name="Rectangle 1056"/>
              <p:cNvSpPr>
                <a:spLocks noChangeArrowheads="1"/>
              </p:cNvSpPr>
              <p:nvPr/>
            </p:nvSpPr>
            <p:spPr bwMode="auto">
              <a:xfrm>
                <a:off x="3337" y="2511"/>
                <a:ext cx="477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1" name="Rectangle 1057"/>
              <p:cNvSpPr>
                <a:spLocks noChangeArrowheads="1"/>
              </p:cNvSpPr>
              <p:nvPr/>
            </p:nvSpPr>
            <p:spPr bwMode="auto">
              <a:xfrm>
                <a:off x="3337" y="2512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2" name="Rectangle 1058"/>
              <p:cNvSpPr>
                <a:spLocks noChangeArrowheads="1"/>
              </p:cNvSpPr>
              <p:nvPr/>
            </p:nvSpPr>
            <p:spPr bwMode="auto">
              <a:xfrm>
                <a:off x="3337" y="25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3" name="Rectangle 1059"/>
              <p:cNvSpPr>
                <a:spLocks noChangeArrowheads="1"/>
              </p:cNvSpPr>
              <p:nvPr/>
            </p:nvSpPr>
            <p:spPr bwMode="auto">
              <a:xfrm>
                <a:off x="3337" y="2513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4" name="Rectangle 1060"/>
              <p:cNvSpPr>
                <a:spLocks noChangeArrowheads="1"/>
              </p:cNvSpPr>
              <p:nvPr/>
            </p:nvSpPr>
            <p:spPr bwMode="auto">
              <a:xfrm>
                <a:off x="3337" y="2514"/>
                <a:ext cx="477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5" name="Rectangle 1061"/>
              <p:cNvSpPr>
                <a:spLocks noChangeArrowheads="1"/>
              </p:cNvSpPr>
              <p:nvPr/>
            </p:nvSpPr>
            <p:spPr bwMode="auto">
              <a:xfrm>
                <a:off x="3337" y="2515"/>
                <a:ext cx="477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6" name="Rectangle 1062"/>
              <p:cNvSpPr>
                <a:spLocks noChangeArrowheads="1"/>
              </p:cNvSpPr>
              <p:nvPr/>
            </p:nvSpPr>
            <p:spPr bwMode="auto">
              <a:xfrm>
                <a:off x="3337" y="2516"/>
                <a:ext cx="477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7" name="Rectangle 1063"/>
              <p:cNvSpPr>
                <a:spLocks noChangeArrowheads="1"/>
              </p:cNvSpPr>
              <p:nvPr/>
            </p:nvSpPr>
            <p:spPr bwMode="auto">
              <a:xfrm>
                <a:off x="3337" y="2517"/>
                <a:ext cx="477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8" name="Rectangle 1064"/>
              <p:cNvSpPr>
                <a:spLocks noChangeArrowheads="1"/>
              </p:cNvSpPr>
              <p:nvPr/>
            </p:nvSpPr>
            <p:spPr bwMode="auto">
              <a:xfrm>
                <a:off x="3337" y="2519"/>
                <a:ext cx="477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89" name="Rectangle 1065"/>
              <p:cNvSpPr>
                <a:spLocks noChangeArrowheads="1"/>
              </p:cNvSpPr>
              <p:nvPr/>
            </p:nvSpPr>
            <p:spPr bwMode="auto">
              <a:xfrm>
                <a:off x="3337" y="2520"/>
                <a:ext cx="477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0" name="Rectangle 1066"/>
              <p:cNvSpPr>
                <a:spLocks noChangeArrowheads="1"/>
              </p:cNvSpPr>
              <p:nvPr/>
            </p:nvSpPr>
            <p:spPr bwMode="auto">
              <a:xfrm>
                <a:off x="3337" y="2521"/>
                <a:ext cx="477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1" name="Rectangle 1067"/>
              <p:cNvSpPr>
                <a:spLocks noChangeArrowheads="1"/>
              </p:cNvSpPr>
              <p:nvPr/>
            </p:nvSpPr>
            <p:spPr bwMode="auto">
              <a:xfrm>
                <a:off x="3337" y="2522"/>
                <a:ext cx="477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2" name="Rectangle 1068"/>
              <p:cNvSpPr>
                <a:spLocks noChangeArrowheads="1"/>
              </p:cNvSpPr>
              <p:nvPr/>
            </p:nvSpPr>
            <p:spPr bwMode="auto">
              <a:xfrm>
                <a:off x="3337" y="2523"/>
                <a:ext cx="477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3" name="Rectangle 1069"/>
              <p:cNvSpPr>
                <a:spLocks noChangeArrowheads="1"/>
              </p:cNvSpPr>
              <p:nvPr/>
            </p:nvSpPr>
            <p:spPr bwMode="auto">
              <a:xfrm>
                <a:off x="3337" y="2524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4" name="Rectangle 1070"/>
              <p:cNvSpPr>
                <a:spLocks noChangeArrowheads="1"/>
              </p:cNvSpPr>
              <p:nvPr/>
            </p:nvSpPr>
            <p:spPr bwMode="auto">
              <a:xfrm>
                <a:off x="3337" y="2525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5" name="Rectangle 1071"/>
              <p:cNvSpPr>
                <a:spLocks noChangeArrowheads="1"/>
              </p:cNvSpPr>
              <p:nvPr/>
            </p:nvSpPr>
            <p:spPr bwMode="auto">
              <a:xfrm>
                <a:off x="3337" y="2526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6" name="Rectangle 1072"/>
              <p:cNvSpPr>
                <a:spLocks noChangeArrowheads="1"/>
              </p:cNvSpPr>
              <p:nvPr/>
            </p:nvSpPr>
            <p:spPr bwMode="auto">
              <a:xfrm>
                <a:off x="3337" y="252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7" name="Rectangle 1073"/>
              <p:cNvSpPr>
                <a:spLocks noChangeArrowheads="1"/>
              </p:cNvSpPr>
              <p:nvPr/>
            </p:nvSpPr>
            <p:spPr bwMode="auto">
              <a:xfrm>
                <a:off x="3337" y="2528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8" name="Rectangle 1074"/>
              <p:cNvSpPr>
                <a:spLocks noChangeArrowheads="1"/>
              </p:cNvSpPr>
              <p:nvPr/>
            </p:nvSpPr>
            <p:spPr bwMode="auto">
              <a:xfrm>
                <a:off x="3337" y="2529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99" name="Rectangle 1075"/>
              <p:cNvSpPr>
                <a:spLocks noChangeArrowheads="1"/>
              </p:cNvSpPr>
              <p:nvPr/>
            </p:nvSpPr>
            <p:spPr bwMode="auto">
              <a:xfrm>
                <a:off x="3337" y="2530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0" name="Rectangle 1076"/>
              <p:cNvSpPr>
                <a:spLocks noChangeArrowheads="1"/>
              </p:cNvSpPr>
              <p:nvPr/>
            </p:nvSpPr>
            <p:spPr bwMode="auto">
              <a:xfrm>
                <a:off x="3337" y="2531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1" name="Rectangle 1077"/>
              <p:cNvSpPr>
                <a:spLocks noChangeArrowheads="1"/>
              </p:cNvSpPr>
              <p:nvPr/>
            </p:nvSpPr>
            <p:spPr bwMode="auto">
              <a:xfrm>
                <a:off x="3337" y="2532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2" name="Rectangle 1078"/>
              <p:cNvSpPr>
                <a:spLocks noChangeArrowheads="1"/>
              </p:cNvSpPr>
              <p:nvPr/>
            </p:nvSpPr>
            <p:spPr bwMode="auto">
              <a:xfrm>
                <a:off x="3337" y="2533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3" name="Rectangle 1079"/>
              <p:cNvSpPr>
                <a:spLocks noChangeArrowheads="1"/>
              </p:cNvSpPr>
              <p:nvPr/>
            </p:nvSpPr>
            <p:spPr bwMode="auto">
              <a:xfrm>
                <a:off x="3337" y="2534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4" name="Rectangle 1080"/>
              <p:cNvSpPr>
                <a:spLocks noChangeArrowheads="1"/>
              </p:cNvSpPr>
              <p:nvPr/>
            </p:nvSpPr>
            <p:spPr bwMode="auto">
              <a:xfrm>
                <a:off x="3337" y="2535"/>
                <a:ext cx="477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5" name="Rectangle 1081"/>
              <p:cNvSpPr>
                <a:spLocks noChangeArrowheads="1"/>
              </p:cNvSpPr>
              <p:nvPr/>
            </p:nvSpPr>
            <p:spPr bwMode="auto">
              <a:xfrm>
                <a:off x="3337" y="2536"/>
                <a:ext cx="477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6" name="Rectangle 1082"/>
              <p:cNvSpPr>
                <a:spLocks noChangeArrowheads="1"/>
              </p:cNvSpPr>
              <p:nvPr/>
            </p:nvSpPr>
            <p:spPr bwMode="auto">
              <a:xfrm>
                <a:off x="3337" y="2536"/>
                <a:ext cx="477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7" name="Rectangle 1083"/>
              <p:cNvSpPr>
                <a:spLocks noChangeArrowheads="1"/>
              </p:cNvSpPr>
              <p:nvPr/>
            </p:nvSpPr>
            <p:spPr bwMode="auto">
              <a:xfrm>
                <a:off x="3337" y="2538"/>
                <a:ext cx="477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8" name="Rectangle 1084"/>
              <p:cNvSpPr>
                <a:spLocks noChangeArrowheads="1"/>
              </p:cNvSpPr>
              <p:nvPr/>
            </p:nvSpPr>
            <p:spPr bwMode="auto">
              <a:xfrm>
                <a:off x="3337" y="2539"/>
                <a:ext cx="477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09" name="Rectangle 1085"/>
              <p:cNvSpPr>
                <a:spLocks noChangeArrowheads="1"/>
              </p:cNvSpPr>
              <p:nvPr/>
            </p:nvSpPr>
            <p:spPr bwMode="auto">
              <a:xfrm>
                <a:off x="3337" y="2540"/>
                <a:ext cx="477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0" name="Rectangle 1086"/>
              <p:cNvSpPr>
                <a:spLocks noChangeArrowheads="1"/>
              </p:cNvSpPr>
              <p:nvPr/>
            </p:nvSpPr>
            <p:spPr bwMode="auto">
              <a:xfrm>
                <a:off x="3337" y="2541"/>
                <a:ext cx="477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1" name="Rectangle 1087"/>
              <p:cNvSpPr>
                <a:spLocks noChangeArrowheads="1"/>
              </p:cNvSpPr>
              <p:nvPr/>
            </p:nvSpPr>
            <p:spPr bwMode="auto">
              <a:xfrm>
                <a:off x="3337" y="2542"/>
                <a:ext cx="477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2" name="Rectangle 1088"/>
              <p:cNvSpPr>
                <a:spLocks noChangeArrowheads="1"/>
              </p:cNvSpPr>
              <p:nvPr/>
            </p:nvSpPr>
            <p:spPr bwMode="auto">
              <a:xfrm>
                <a:off x="3337" y="2544"/>
                <a:ext cx="477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3" name="Rectangle 1089"/>
              <p:cNvSpPr>
                <a:spLocks noChangeArrowheads="1"/>
              </p:cNvSpPr>
              <p:nvPr/>
            </p:nvSpPr>
            <p:spPr bwMode="auto">
              <a:xfrm>
                <a:off x="3337" y="2544"/>
                <a:ext cx="477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4" name="Rectangle 1090"/>
              <p:cNvSpPr>
                <a:spLocks noChangeArrowheads="1"/>
              </p:cNvSpPr>
              <p:nvPr/>
            </p:nvSpPr>
            <p:spPr bwMode="auto">
              <a:xfrm>
                <a:off x="3337" y="2545"/>
                <a:ext cx="477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5" name="Rectangle 1091"/>
              <p:cNvSpPr>
                <a:spLocks noChangeArrowheads="1"/>
              </p:cNvSpPr>
              <p:nvPr/>
            </p:nvSpPr>
            <p:spPr bwMode="auto">
              <a:xfrm>
                <a:off x="3337" y="2546"/>
                <a:ext cx="477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6" name="Rectangle 1092"/>
              <p:cNvSpPr>
                <a:spLocks noChangeArrowheads="1"/>
              </p:cNvSpPr>
              <p:nvPr/>
            </p:nvSpPr>
            <p:spPr bwMode="auto">
              <a:xfrm>
                <a:off x="3337" y="254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7" name="Rectangle 1093"/>
              <p:cNvSpPr>
                <a:spLocks noChangeArrowheads="1"/>
              </p:cNvSpPr>
              <p:nvPr/>
            </p:nvSpPr>
            <p:spPr bwMode="auto">
              <a:xfrm>
                <a:off x="3337" y="2548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8" name="Rectangle 1094"/>
              <p:cNvSpPr>
                <a:spLocks noChangeArrowheads="1"/>
              </p:cNvSpPr>
              <p:nvPr/>
            </p:nvSpPr>
            <p:spPr bwMode="auto">
              <a:xfrm>
                <a:off x="3337" y="2549"/>
                <a:ext cx="477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19" name="Rectangle 1095"/>
              <p:cNvSpPr>
                <a:spLocks noChangeArrowheads="1"/>
              </p:cNvSpPr>
              <p:nvPr/>
            </p:nvSpPr>
            <p:spPr bwMode="auto">
              <a:xfrm>
                <a:off x="3337" y="2550"/>
                <a:ext cx="477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0" name="Rectangle 1096"/>
              <p:cNvSpPr>
                <a:spLocks noChangeArrowheads="1"/>
              </p:cNvSpPr>
              <p:nvPr/>
            </p:nvSpPr>
            <p:spPr bwMode="auto">
              <a:xfrm>
                <a:off x="3337" y="2552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1" name="Rectangle 1097"/>
              <p:cNvSpPr>
                <a:spLocks noChangeArrowheads="1"/>
              </p:cNvSpPr>
              <p:nvPr/>
            </p:nvSpPr>
            <p:spPr bwMode="auto">
              <a:xfrm>
                <a:off x="3337" y="2553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2" name="Rectangle 1098"/>
              <p:cNvSpPr>
                <a:spLocks noChangeArrowheads="1"/>
              </p:cNvSpPr>
              <p:nvPr/>
            </p:nvSpPr>
            <p:spPr bwMode="auto">
              <a:xfrm>
                <a:off x="3337" y="2553"/>
                <a:ext cx="477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3" name="Rectangle 1099"/>
              <p:cNvSpPr>
                <a:spLocks noChangeArrowheads="1"/>
              </p:cNvSpPr>
              <p:nvPr/>
            </p:nvSpPr>
            <p:spPr bwMode="auto">
              <a:xfrm>
                <a:off x="3337" y="2555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4" name="Rectangle 1100"/>
              <p:cNvSpPr>
                <a:spLocks noChangeArrowheads="1"/>
              </p:cNvSpPr>
              <p:nvPr/>
            </p:nvSpPr>
            <p:spPr bwMode="auto">
              <a:xfrm>
                <a:off x="3337" y="2556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5" name="Rectangle 1101"/>
              <p:cNvSpPr>
                <a:spLocks noChangeArrowheads="1"/>
              </p:cNvSpPr>
              <p:nvPr/>
            </p:nvSpPr>
            <p:spPr bwMode="auto">
              <a:xfrm>
                <a:off x="3337" y="2557"/>
                <a:ext cx="477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6" name="Rectangle 1102"/>
              <p:cNvSpPr>
                <a:spLocks noChangeArrowheads="1"/>
              </p:cNvSpPr>
              <p:nvPr/>
            </p:nvSpPr>
            <p:spPr bwMode="auto">
              <a:xfrm>
                <a:off x="3337" y="2558"/>
                <a:ext cx="477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7" name="Rectangle 1103"/>
              <p:cNvSpPr>
                <a:spLocks noChangeArrowheads="1"/>
              </p:cNvSpPr>
              <p:nvPr/>
            </p:nvSpPr>
            <p:spPr bwMode="auto">
              <a:xfrm>
                <a:off x="3337" y="2559"/>
                <a:ext cx="477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8" name="Rectangle 1104"/>
              <p:cNvSpPr>
                <a:spLocks noChangeArrowheads="1"/>
              </p:cNvSpPr>
              <p:nvPr/>
            </p:nvSpPr>
            <p:spPr bwMode="auto">
              <a:xfrm>
                <a:off x="3337" y="2561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29" name="Rectangle 1105"/>
              <p:cNvSpPr>
                <a:spLocks noChangeArrowheads="1"/>
              </p:cNvSpPr>
              <p:nvPr/>
            </p:nvSpPr>
            <p:spPr bwMode="auto">
              <a:xfrm>
                <a:off x="3337" y="2561"/>
                <a:ext cx="477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0" name="Rectangle 1106"/>
              <p:cNvSpPr>
                <a:spLocks noChangeArrowheads="1"/>
              </p:cNvSpPr>
              <p:nvPr/>
            </p:nvSpPr>
            <p:spPr bwMode="auto">
              <a:xfrm>
                <a:off x="3337" y="2564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1" name="Rectangle 1107"/>
              <p:cNvSpPr>
                <a:spLocks noChangeArrowheads="1"/>
              </p:cNvSpPr>
              <p:nvPr/>
            </p:nvSpPr>
            <p:spPr bwMode="auto">
              <a:xfrm>
                <a:off x="3337" y="2565"/>
                <a:ext cx="477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2" name="Rectangle 1108"/>
              <p:cNvSpPr>
                <a:spLocks noChangeArrowheads="1"/>
              </p:cNvSpPr>
              <p:nvPr/>
            </p:nvSpPr>
            <p:spPr bwMode="auto">
              <a:xfrm>
                <a:off x="3337" y="2566"/>
                <a:ext cx="477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3" name="Rectangle 1109"/>
              <p:cNvSpPr>
                <a:spLocks noChangeArrowheads="1"/>
              </p:cNvSpPr>
              <p:nvPr/>
            </p:nvSpPr>
            <p:spPr bwMode="auto">
              <a:xfrm>
                <a:off x="3337" y="2567"/>
                <a:ext cx="477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4" name="Rectangle 1110"/>
              <p:cNvSpPr>
                <a:spLocks noChangeArrowheads="1"/>
              </p:cNvSpPr>
              <p:nvPr/>
            </p:nvSpPr>
            <p:spPr bwMode="auto">
              <a:xfrm>
                <a:off x="3337" y="2569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5" name="Rectangle 1111"/>
              <p:cNvSpPr>
                <a:spLocks noChangeArrowheads="1"/>
              </p:cNvSpPr>
              <p:nvPr/>
            </p:nvSpPr>
            <p:spPr bwMode="auto">
              <a:xfrm>
                <a:off x="3337" y="2569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6" name="Rectangle 1112"/>
              <p:cNvSpPr>
                <a:spLocks noChangeArrowheads="1"/>
              </p:cNvSpPr>
              <p:nvPr/>
            </p:nvSpPr>
            <p:spPr bwMode="auto">
              <a:xfrm>
                <a:off x="3337" y="2570"/>
                <a:ext cx="477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7" name="Rectangle 1113"/>
              <p:cNvSpPr>
                <a:spLocks noChangeArrowheads="1"/>
              </p:cNvSpPr>
              <p:nvPr/>
            </p:nvSpPr>
            <p:spPr bwMode="auto">
              <a:xfrm>
                <a:off x="3337" y="2572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8" name="Rectangle 1114"/>
              <p:cNvSpPr>
                <a:spLocks noChangeArrowheads="1"/>
              </p:cNvSpPr>
              <p:nvPr/>
            </p:nvSpPr>
            <p:spPr bwMode="auto">
              <a:xfrm>
                <a:off x="3337" y="2573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39" name="Rectangle 1115"/>
              <p:cNvSpPr>
                <a:spLocks noChangeArrowheads="1"/>
              </p:cNvSpPr>
              <p:nvPr/>
            </p:nvSpPr>
            <p:spPr bwMode="auto">
              <a:xfrm>
                <a:off x="3337" y="2574"/>
                <a:ext cx="477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0" name="Rectangle 1116"/>
              <p:cNvSpPr>
                <a:spLocks noChangeArrowheads="1"/>
              </p:cNvSpPr>
              <p:nvPr/>
            </p:nvSpPr>
            <p:spPr bwMode="auto">
              <a:xfrm>
                <a:off x="3337" y="2575"/>
                <a:ext cx="477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1" name="Rectangle 1117"/>
              <p:cNvSpPr>
                <a:spLocks noChangeArrowheads="1"/>
              </p:cNvSpPr>
              <p:nvPr/>
            </p:nvSpPr>
            <p:spPr bwMode="auto">
              <a:xfrm>
                <a:off x="3337" y="2576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2" name="Rectangle 1118"/>
              <p:cNvSpPr>
                <a:spLocks noChangeArrowheads="1"/>
              </p:cNvSpPr>
              <p:nvPr/>
            </p:nvSpPr>
            <p:spPr bwMode="auto">
              <a:xfrm>
                <a:off x="3337" y="257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3" name="Rectangle 1119"/>
              <p:cNvSpPr>
                <a:spLocks noChangeArrowheads="1"/>
              </p:cNvSpPr>
              <p:nvPr/>
            </p:nvSpPr>
            <p:spPr bwMode="auto">
              <a:xfrm>
                <a:off x="3337" y="2578"/>
                <a:ext cx="477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4" name="Rectangle 1120"/>
              <p:cNvSpPr>
                <a:spLocks noChangeArrowheads="1"/>
              </p:cNvSpPr>
              <p:nvPr/>
            </p:nvSpPr>
            <p:spPr bwMode="auto">
              <a:xfrm>
                <a:off x="3337" y="2579"/>
                <a:ext cx="477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5" name="Rectangle 1121"/>
              <p:cNvSpPr>
                <a:spLocks noChangeArrowheads="1"/>
              </p:cNvSpPr>
              <p:nvPr/>
            </p:nvSpPr>
            <p:spPr bwMode="auto">
              <a:xfrm>
                <a:off x="3337" y="2580"/>
                <a:ext cx="477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6" name="Rectangle 1122"/>
              <p:cNvSpPr>
                <a:spLocks noChangeArrowheads="1"/>
              </p:cNvSpPr>
              <p:nvPr/>
            </p:nvSpPr>
            <p:spPr bwMode="auto">
              <a:xfrm>
                <a:off x="3337" y="2581"/>
                <a:ext cx="477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7" name="Rectangle 1123"/>
              <p:cNvSpPr>
                <a:spLocks noChangeArrowheads="1"/>
              </p:cNvSpPr>
              <p:nvPr/>
            </p:nvSpPr>
            <p:spPr bwMode="auto">
              <a:xfrm>
                <a:off x="3337" y="2583"/>
                <a:ext cx="477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8" name="Rectangle 1124"/>
              <p:cNvSpPr>
                <a:spLocks noChangeArrowheads="1"/>
              </p:cNvSpPr>
              <p:nvPr/>
            </p:nvSpPr>
            <p:spPr bwMode="auto">
              <a:xfrm>
                <a:off x="3337" y="2584"/>
                <a:ext cx="477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49" name="Rectangle 1125"/>
              <p:cNvSpPr>
                <a:spLocks noChangeArrowheads="1"/>
              </p:cNvSpPr>
              <p:nvPr/>
            </p:nvSpPr>
            <p:spPr bwMode="auto">
              <a:xfrm>
                <a:off x="3337" y="2585"/>
                <a:ext cx="477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0" name="Rectangle 1126"/>
              <p:cNvSpPr>
                <a:spLocks noChangeArrowheads="1"/>
              </p:cNvSpPr>
              <p:nvPr/>
            </p:nvSpPr>
            <p:spPr bwMode="auto">
              <a:xfrm>
                <a:off x="3337" y="2586"/>
                <a:ext cx="477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1" name="Rectangle 1127"/>
              <p:cNvSpPr>
                <a:spLocks noChangeArrowheads="1"/>
              </p:cNvSpPr>
              <p:nvPr/>
            </p:nvSpPr>
            <p:spPr bwMode="auto">
              <a:xfrm>
                <a:off x="3337" y="2587"/>
                <a:ext cx="477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2" name="Rectangle 1128"/>
              <p:cNvSpPr>
                <a:spLocks noChangeArrowheads="1"/>
              </p:cNvSpPr>
              <p:nvPr/>
            </p:nvSpPr>
            <p:spPr bwMode="auto">
              <a:xfrm>
                <a:off x="3337" y="2588"/>
                <a:ext cx="477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3" name="Rectangle 1129"/>
              <p:cNvSpPr>
                <a:spLocks noChangeArrowheads="1"/>
              </p:cNvSpPr>
              <p:nvPr/>
            </p:nvSpPr>
            <p:spPr bwMode="auto">
              <a:xfrm>
                <a:off x="3337" y="2589"/>
                <a:ext cx="477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4" name="Rectangle 1130"/>
              <p:cNvSpPr>
                <a:spLocks noChangeArrowheads="1"/>
              </p:cNvSpPr>
              <p:nvPr/>
            </p:nvSpPr>
            <p:spPr bwMode="auto">
              <a:xfrm>
                <a:off x="3337" y="2591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5" name="Rectangle 1131"/>
              <p:cNvSpPr>
                <a:spLocks noChangeArrowheads="1"/>
              </p:cNvSpPr>
              <p:nvPr/>
            </p:nvSpPr>
            <p:spPr bwMode="auto">
              <a:xfrm>
                <a:off x="3337" y="2592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6" name="Rectangle 1132"/>
              <p:cNvSpPr>
                <a:spLocks noChangeArrowheads="1"/>
              </p:cNvSpPr>
              <p:nvPr/>
            </p:nvSpPr>
            <p:spPr bwMode="auto">
              <a:xfrm>
                <a:off x="3337" y="2593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7" name="Rectangle 1133"/>
              <p:cNvSpPr>
                <a:spLocks noChangeArrowheads="1"/>
              </p:cNvSpPr>
              <p:nvPr/>
            </p:nvSpPr>
            <p:spPr bwMode="auto">
              <a:xfrm>
                <a:off x="3337" y="2594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8" name="Rectangle 1134"/>
              <p:cNvSpPr>
                <a:spLocks noChangeArrowheads="1"/>
              </p:cNvSpPr>
              <p:nvPr/>
            </p:nvSpPr>
            <p:spPr bwMode="auto">
              <a:xfrm>
                <a:off x="3337" y="2594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59" name="Rectangle 1135"/>
              <p:cNvSpPr>
                <a:spLocks noChangeArrowheads="1"/>
              </p:cNvSpPr>
              <p:nvPr/>
            </p:nvSpPr>
            <p:spPr bwMode="auto">
              <a:xfrm>
                <a:off x="3337" y="2595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0" name="Rectangle 1136"/>
              <p:cNvSpPr>
                <a:spLocks noChangeArrowheads="1"/>
              </p:cNvSpPr>
              <p:nvPr/>
            </p:nvSpPr>
            <p:spPr bwMode="auto">
              <a:xfrm>
                <a:off x="3337" y="2596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1" name="Rectangle 1137"/>
              <p:cNvSpPr>
                <a:spLocks noChangeArrowheads="1"/>
              </p:cNvSpPr>
              <p:nvPr/>
            </p:nvSpPr>
            <p:spPr bwMode="auto">
              <a:xfrm>
                <a:off x="3337" y="259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2" name="Rectangle 1138"/>
              <p:cNvSpPr>
                <a:spLocks noChangeArrowheads="1"/>
              </p:cNvSpPr>
              <p:nvPr/>
            </p:nvSpPr>
            <p:spPr bwMode="auto">
              <a:xfrm>
                <a:off x="3337" y="2598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3" name="Rectangle 1139"/>
              <p:cNvSpPr>
                <a:spLocks noChangeArrowheads="1"/>
              </p:cNvSpPr>
              <p:nvPr/>
            </p:nvSpPr>
            <p:spPr bwMode="auto">
              <a:xfrm>
                <a:off x="3337" y="2599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4" name="Rectangle 1140"/>
              <p:cNvSpPr>
                <a:spLocks noChangeArrowheads="1"/>
              </p:cNvSpPr>
              <p:nvPr/>
            </p:nvSpPr>
            <p:spPr bwMode="auto">
              <a:xfrm>
                <a:off x="3337" y="2600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5" name="Rectangle 1141"/>
              <p:cNvSpPr>
                <a:spLocks noChangeArrowheads="1"/>
              </p:cNvSpPr>
              <p:nvPr/>
            </p:nvSpPr>
            <p:spPr bwMode="auto">
              <a:xfrm>
                <a:off x="3337" y="2601"/>
                <a:ext cx="477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6" name="Rectangle 1142"/>
              <p:cNvSpPr>
                <a:spLocks noChangeArrowheads="1"/>
              </p:cNvSpPr>
              <p:nvPr/>
            </p:nvSpPr>
            <p:spPr bwMode="auto">
              <a:xfrm>
                <a:off x="3337" y="2602"/>
                <a:ext cx="477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7" name="Rectangle 1143"/>
              <p:cNvSpPr>
                <a:spLocks noChangeArrowheads="1"/>
              </p:cNvSpPr>
              <p:nvPr/>
            </p:nvSpPr>
            <p:spPr bwMode="auto">
              <a:xfrm>
                <a:off x="3337" y="2603"/>
                <a:ext cx="477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8" name="Rectangle 1144"/>
              <p:cNvSpPr>
                <a:spLocks noChangeArrowheads="1"/>
              </p:cNvSpPr>
              <p:nvPr/>
            </p:nvSpPr>
            <p:spPr bwMode="auto">
              <a:xfrm>
                <a:off x="3337" y="2604"/>
                <a:ext cx="477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69" name="Rectangle 1145"/>
              <p:cNvSpPr>
                <a:spLocks noChangeArrowheads="1"/>
              </p:cNvSpPr>
              <p:nvPr/>
            </p:nvSpPr>
            <p:spPr bwMode="auto">
              <a:xfrm>
                <a:off x="3337" y="2605"/>
                <a:ext cx="477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0" name="Rectangle 1146"/>
              <p:cNvSpPr>
                <a:spLocks noChangeArrowheads="1"/>
              </p:cNvSpPr>
              <p:nvPr/>
            </p:nvSpPr>
            <p:spPr bwMode="auto">
              <a:xfrm>
                <a:off x="3337" y="2606"/>
                <a:ext cx="477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1" name="Rectangle 1147"/>
              <p:cNvSpPr>
                <a:spLocks noChangeArrowheads="1"/>
              </p:cNvSpPr>
              <p:nvPr/>
            </p:nvSpPr>
            <p:spPr bwMode="auto">
              <a:xfrm>
                <a:off x="3337" y="2608"/>
                <a:ext cx="477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2" name="Rectangle 1148"/>
              <p:cNvSpPr>
                <a:spLocks noChangeArrowheads="1"/>
              </p:cNvSpPr>
              <p:nvPr/>
            </p:nvSpPr>
            <p:spPr bwMode="auto">
              <a:xfrm>
                <a:off x="3337" y="2609"/>
                <a:ext cx="477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3" name="Rectangle 1149"/>
              <p:cNvSpPr>
                <a:spLocks noChangeArrowheads="1"/>
              </p:cNvSpPr>
              <p:nvPr/>
            </p:nvSpPr>
            <p:spPr bwMode="auto">
              <a:xfrm>
                <a:off x="3337" y="2610"/>
                <a:ext cx="477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4" name="Rectangle 1150"/>
              <p:cNvSpPr>
                <a:spLocks noChangeArrowheads="1"/>
              </p:cNvSpPr>
              <p:nvPr/>
            </p:nvSpPr>
            <p:spPr bwMode="auto">
              <a:xfrm>
                <a:off x="3337" y="2611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5" name="Rectangle 1151"/>
              <p:cNvSpPr>
                <a:spLocks noChangeArrowheads="1"/>
              </p:cNvSpPr>
              <p:nvPr/>
            </p:nvSpPr>
            <p:spPr bwMode="auto">
              <a:xfrm>
                <a:off x="3337" y="26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6" name="Rectangle 1152"/>
              <p:cNvSpPr>
                <a:spLocks noChangeArrowheads="1"/>
              </p:cNvSpPr>
              <p:nvPr/>
            </p:nvSpPr>
            <p:spPr bwMode="auto">
              <a:xfrm>
                <a:off x="3337" y="2613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7" name="Rectangle 1153"/>
              <p:cNvSpPr>
                <a:spLocks noChangeArrowheads="1"/>
              </p:cNvSpPr>
              <p:nvPr/>
            </p:nvSpPr>
            <p:spPr bwMode="auto">
              <a:xfrm>
                <a:off x="3337" y="2614"/>
                <a:ext cx="477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8" name="Rectangle 1154"/>
              <p:cNvSpPr>
                <a:spLocks noChangeArrowheads="1"/>
              </p:cNvSpPr>
              <p:nvPr/>
            </p:nvSpPr>
            <p:spPr bwMode="auto">
              <a:xfrm>
                <a:off x="3337" y="2615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79" name="Rectangle 1155"/>
              <p:cNvSpPr>
                <a:spLocks noChangeArrowheads="1"/>
              </p:cNvSpPr>
              <p:nvPr/>
            </p:nvSpPr>
            <p:spPr bwMode="auto">
              <a:xfrm>
                <a:off x="3337" y="2616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0" name="Rectangle 1156"/>
              <p:cNvSpPr>
                <a:spLocks noChangeArrowheads="1"/>
              </p:cNvSpPr>
              <p:nvPr/>
            </p:nvSpPr>
            <p:spPr bwMode="auto">
              <a:xfrm>
                <a:off x="3337" y="2617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1" name="Rectangle 1157"/>
              <p:cNvSpPr>
                <a:spLocks noChangeArrowheads="1"/>
              </p:cNvSpPr>
              <p:nvPr/>
            </p:nvSpPr>
            <p:spPr bwMode="auto">
              <a:xfrm>
                <a:off x="3337" y="2618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2" name="Rectangle 1158"/>
              <p:cNvSpPr>
                <a:spLocks noChangeArrowheads="1"/>
              </p:cNvSpPr>
              <p:nvPr/>
            </p:nvSpPr>
            <p:spPr bwMode="auto">
              <a:xfrm>
                <a:off x="3337" y="2618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3" name="Rectangle 1159"/>
              <p:cNvSpPr>
                <a:spLocks noChangeArrowheads="1"/>
              </p:cNvSpPr>
              <p:nvPr/>
            </p:nvSpPr>
            <p:spPr bwMode="auto">
              <a:xfrm>
                <a:off x="3337" y="2619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4" name="Rectangle 1160"/>
              <p:cNvSpPr>
                <a:spLocks noChangeArrowheads="1"/>
              </p:cNvSpPr>
              <p:nvPr/>
            </p:nvSpPr>
            <p:spPr bwMode="auto">
              <a:xfrm>
                <a:off x="3337" y="2620"/>
                <a:ext cx="477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5" name="Rectangle 1161"/>
              <p:cNvSpPr>
                <a:spLocks noChangeArrowheads="1"/>
              </p:cNvSpPr>
              <p:nvPr/>
            </p:nvSpPr>
            <p:spPr bwMode="auto">
              <a:xfrm>
                <a:off x="3337" y="2622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6" name="Rectangle 1162"/>
              <p:cNvSpPr>
                <a:spLocks noChangeArrowheads="1"/>
              </p:cNvSpPr>
              <p:nvPr/>
            </p:nvSpPr>
            <p:spPr bwMode="auto">
              <a:xfrm>
                <a:off x="3337" y="2623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7" name="Rectangle 1163"/>
              <p:cNvSpPr>
                <a:spLocks noChangeArrowheads="1"/>
              </p:cNvSpPr>
              <p:nvPr/>
            </p:nvSpPr>
            <p:spPr bwMode="auto">
              <a:xfrm>
                <a:off x="3337" y="2624"/>
                <a:ext cx="477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8" name="Rectangle 1164"/>
              <p:cNvSpPr>
                <a:spLocks noChangeArrowheads="1"/>
              </p:cNvSpPr>
              <p:nvPr/>
            </p:nvSpPr>
            <p:spPr bwMode="auto">
              <a:xfrm>
                <a:off x="3337" y="2625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89" name="Rectangle 1165"/>
              <p:cNvSpPr>
                <a:spLocks noChangeArrowheads="1"/>
              </p:cNvSpPr>
              <p:nvPr/>
            </p:nvSpPr>
            <p:spPr bwMode="auto">
              <a:xfrm>
                <a:off x="3337" y="2626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0" name="Rectangle 1166"/>
              <p:cNvSpPr>
                <a:spLocks noChangeArrowheads="1"/>
              </p:cNvSpPr>
              <p:nvPr/>
            </p:nvSpPr>
            <p:spPr bwMode="auto">
              <a:xfrm>
                <a:off x="3337" y="262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1" name="Rectangle 1167"/>
              <p:cNvSpPr>
                <a:spLocks noChangeArrowheads="1"/>
              </p:cNvSpPr>
              <p:nvPr/>
            </p:nvSpPr>
            <p:spPr bwMode="auto">
              <a:xfrm>
                <a:off x="3337" y="2628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2" name="Rectangle 1168"/>
              <p:cNvSpPr>
                <a:spLocks noChangeArrowheads="1"/>
              </p:cNvSpPr>
              <p:nvPr/>
            </p:nvSpPr>
            <p:spPr bwMode="auto">
              <a:xfrm>
                <a:off x="3337" y="2629"/>
                <a:ext cx="477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3" name="Rectangle 1169"/>
              <p:cNvSpPr>
                <a:spLocks noChangeArrowheads="1"/>
              </p:cNvSpPr>
              <p:nvPr/>
            </p:nvSpPr>
            <p:spPr bwMode="auto">
              <a:xfrm>
                <a:off x="3337" y="2631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4" name="Rectangle 1170"/>
              <p:cNvSpPr>
                <a:spLocks noChangeArrowheads="1"/>
              </p:cNvSpPr>
              <p:nvPr/>
            </p:nvSpPr>
            <p:spPr bwMode="auto">
              <a:xfrm>
                <a:off x="3337" y="2632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5" name="Rectangle 1171"/>
              <p:cNvSpPr>
                <a:spLocks noChangeArrowheads="1"/>
              </p:cNvSpPr>
              <p:nvPr/>
            </p:nvSpPr>
            <p:spPr bwMode="auto">
              <a:xfrm>
                <a:off x="3337" y="2633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6" name="Rectangle 1172"/>
              <p:cNvSpPr>
                <a:spLocks noChangeArrowheads="1"/>
              </p:cNvSpPr>
              <p:nvPr/>
            </p:nvSpPr>
            <p:spPr bwMode="auto">
              <a:xfrm>
                <a:off x="3337" y="2634"/>
                <a:ext cx="477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7" name="Rectangle 1173"/>
              <p:cNvSpPr>
                <a:spLocks noChangeArrowheads="1"/>
              </p:cNvSpPr>
              <p:nvPr/>
            </p:nvSpPr>
            <p:spPr bwMode="auto">
              <a:xfrm>
                <a:off x="3337" y="2635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8" name="Rectangle 1174"/>
              <p:cNvSpPr>
                <a:spLocks noChangeArrowheads="1"/>
              </p:cNvSpPr>
              <p:nvPr/>
            </p:nvSpPr>
            <p:spPr bwMode="auto">
              <a:xfrm>
                <a:off x="3337" y="2636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99" name="Rectangle 1175"/>
              <p:cNvSpPr>
                <a:spLocks noChangeArrowheads="1"/>
              </p:cNvSpPr>
              <p:nvPr/>
            </p:nvSpPr>
            <p:spPr bwMode="auto">
              <a:xfrm>
                <a:off x="3337" y="2637"/>
                <a:ext cx="477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0" name="Rectangle 1176"/>
              <p:cNvSpPr>
                <a:spLocks noChangeArrowheads="1"/>
              </p:cNvSpPr>
              <p:nvPr/>
            </p:nvSpPr>
            <p:spPr bwMode="auto">
              <a:xfrm>
                <a:off x="3337" y="2638"/>
                <a:ext cx="477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1" name="Rectangle 1177"/>
              <p:cNvSpPr>
                <a:spLocks noChangeArrowheads="1"/>
              </p:cNvSpPr>
              <p:nvPr/>
            </p:nvSpPr>
            <p:spPr bwMode="auto">
              <a:xfrm>
                <a:off x="3424" y="2524"/>
                <a:ext cx="344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November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02" name="Rectangle 1178"/>
              <p:cNvSpPr>
                <a:spLocks noChangeArrowheads="1"/>
              </p:cNvSpPr>
              <p:nvPr/>
            </p:nvSpPr>
            <p:spPr bwMode="auto">
              <a:xfrm>
                <a:off x="3814" y="2485"/>
                <a:ext cx="477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3" name="Rectangle 1179"/>
              <p:cNvSpPr>
                <a:spLocks noChangeArrowheads="1"/>
              </p:cNvSpPr>
              <p:nvPr/>
            </p:nvSpPr>
            <p:spPr bwMode="auto">
              <a:xfrm>
                <a:off x="3814" y="2486"/>
                <a:ext cx="477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4" name="Rectangle 1180"/>
              <p:cNvSpPr>
                <a:spLocks noChangeArrowheads="1"/>
              </p:cNvSpPr>
              <p:nvPr/>
            </p:nvSpPr>
            <p:spPr bwMode="auto">
              <a:xfrm>
                <a:off x="3814" y="2487"/>
                <a:ext cx="477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5" name="Rectangle 1181"/>
              <p:cNvSpPr>
                <a:spLocks noChangeArrowheads="1"/>
              </p:cNvSpPr>
              <p:nvPr/>
            </p:nvSpPr>
            <p:spPr bwMode="auto">
              <a:xfrm>
                <a:off x="3814" y="2488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6" name="Rectangle 1182"/>
              <p:cNvSpPr>
                <a:spLocks noChangeArrowheads="1"/>
              </p:cNvSpPr>
              <p:nvPr/>
            </p:nvSpPr>
            <p:spPr bwMode="auto">
              <a:xfrm>
                <a:off x="3814" y="2489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7" name="Rectangle 1183"/>
              <p:cNvSpPr>
                <a:spLocks noChangeArrowheads="1"/>
              </p:cNvSpPr>
              <p:nvPr/>
            </p:nvSpPr>
            <p:spPr bwMode="auto">
              <a:xfrm>
                <a:off x="3814" y="2490"/>
                <a:ext cx="477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8" name="Rectangle 1184"/>
              <p:cNvSpPr>
                <a:spLocks noChangeArrowheads="1"/>
              </p:cNvSpPr>
              <p:nvPr/>
            </p:nvSpPr>
            <p:spPr bwMode="auto">
              <a:xfrm>
                <a:off x="3814" y="2492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09" name="Rectangle 1185"/>
              <p:cNvSpPr>
                <a:spLocks noChangeArrowheads="1"/>
              </p:cNvSpPr>
              <p:nvPr/>
            </p:nvSpPr>
            <p:spPr bwMode="auto">
              <a:xfrm>
                <a:off x="3814" y="2493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0" name="Rectangle 1186"/>
              <p:cNvSpPr>
                <a:spLocks noChangeArrowheads="1"/>
              </p:cNvSpPr>
              <p:nvPr/>
            </p:nvSpPr>
            <p:spPr bwMode="auto">
              <a:xfrm>
                <a:off x="3814" y="2494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1" name="Rectangle 1187"/>
              <p:cNvSpPr>
                <a:spLocks noChangeArrowheads="1"/>
              </p:cNvSpPr>
              <p:nvPr/>
            </p:nvSpPr>
            <p:spPr bwMode="auto">
              <a:xfrm>
                <a:off x="3814" y="2495"/>
                <a:ext cx="477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2" name="Rectangle 1188"/>
              <p:cNvSpPr>
                <a:spLocks noChangeArrowheads="1"/>
              </p:cNvSpPr>
              <p:nvPr/>
            </p:nvSpPr>
            <p:spPr bwMode="auto">
              <a:xfrm>
                <a:off x="3814" y="2496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3" name="Rectangle 1189"/>
              <p:cNvSpPr>
                <a:spLocks noChangeArrowheads="1"/>
              </p:cNvSpPr>
              <p:nvPr/>
            </p:nvSpPr>
            <p:spPr bwMode="auto">
              <a:xfrm>
                <a:off x="3814" y="249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4" name="Rectangle 1190"/>
              <p:cNvSpPr>
                <a:spLocks noChangeArrowheads="1"/>
              </p:cNvSpPr>
              <p:nvPr/>
            </p:nvSpPr>
            <p:spPr bwMode="auto">
              <a:xfrm>
                <a:off x="3814" y="2498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5" name="Rectangle 1191"/>
              <p:cNvSpPr>
                <a:spLocks noChangeArrowheads="1"/>
              </p:cNvSpPr>
              <p:nvPr/>
            </p:nvSpPr>
            <p:spPr bwMode="auto">
              <a:xfrm>
                <a:off x="3814" y="2499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6" name="Rectangle 1192"/>
              <p:cNvSpPr>
                <a:spLocks noChangeArrowheads="1"/>
              </p:cNvSpPr>
              <p:nvPr/>
            </p:nvSpPr>
            <p:spPr bwMode="auto">
              <a:xfrm>
                <a:off x="3814" y="2500"/>
                <a:ext cx="477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7" name="Rectangle 1193"/>
              <p:cNvSpPr>
                <a:spLocks noChangeArrowheads="1"/>
              </p:cNvSpPr>
              <p:nvPr/>
            </p:nvSpPr>
            <p:spPr bwMode="auto">
              <a:xfrm>
                <a:off x="3814" y="2502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8" name="Rectangle 1194"/>
              <p:cNvSpPr>
                <a:spLocks noChangeArrowheads="1"/>
              </p:cNvSpPr>
              <p:nvPr/>
            </p:nvSpPr>
            <p:spPr bwMode="auto">
              <a:xfrm>
                <a:off x="3814" y="2503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19" name="Rectangle 1195"/>
              <p:cNvSpPr>
                <a:spLocks noChangeArrowheads="1"/>
              </p:cNvSpPr>
              <p:nvPr/>
            </p:nvSpPr>
            <p:spPr bwMode="auto">
              <a:xfrm>
                <a:off x="3814" y="2504"/>
                <a:ext cx="477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0" name="Rectangle 1196"/>
              <p:cNvSpPr>
                <a:spLocks noChangeArrowheads="1"/>
              </p:cNvSpPr>
              <p:nvPr/>
            </p:nvSpPr>
            <p:spPr bwMode="auto">
              <a:xfrm>
                <a:off x="3814" y="2505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1" name="Rectangle 1197"/>
              <p:cNvSpPr>
                <a:spLocks noChangeArrowheads="1"/>
              </p:cNvSpPr>
              <p:nvPr/>
            </p:nvSpPr>
            <p:spPr bwMode="auto">
              <a:xfrm>
                <a:off x="3814" y="2506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2" name="Rectangle 1198"/>
              <p:cNvSpPr>
                <a:spLocks noChangeArrowheads="1"/>
              </p:cNvSpPr>
              <p:nvPr/>
            </p:nvSpPr>
            <p:spPr bwMode="auto">
              <a:xfrm>
                <a:off x="3814" y="2507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3" name="Rectangle 1199"/>
              <p:cNvSpPr>
                <a:spLocks noChangeArrowheads="1"/>
              </p:cNvSpPr>
              <p:nvPr/>
            </p:nvSpPr>
            <p:spPr bwMode="auto">
              <a:xfrm>
                <a:off x="3814" y="2508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4" name="Rectangle 1200"/>
              <p:cNvSpPr>
                <a:spLocks noChangeArrowheads="1"/>
              </p:cNvSpPr>
              <p:nvPr/>
            </p:nvSpPr>
            <p:spPr bwMode="auto">
              <a:xfrm>
                <a:off x="3814" y="2509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5" name="Rectangle 1201"/>
              <p:cNvSpPr>
                <a:spLocks noChangeArrowheads="1"/>
              </p:cNvSpPr>
              <p:nvPr/>
            </p:nvSpPr>
            <p:spPr bwMode="auto">
              <a:xfrm>
                <a:off x="3814" y="2510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6" name="Rectangle 1202"/>
              <p:cNvSpPr>
                <a:spLocks noChangeArrowheads="1"/>
              </p:cNvSpPr>
              <p:nvPr/>
            </p:nvSpPr>
            <p:spPr bwMode="auto">
              <a:xfrm>
                <a:off x="3814" y="2511"/>
                <a:ext cx="477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7" name="Rectangle 1203"/>
              <p:cNvSpPr>
                <a:spLocks noChangeArrowheads="1"/>
              </p:cNvSpPr>
              <p:nvPr/>
            </p:nvSpPr>
            <p:spPr bwMode="auto">
              <a:xfrm>
                <a:off x="3814" y="2512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8" name="Rectangle 1204"/>
              <p:cNvSpPr>
                <a:spLocks noChangeArrowheads="1"/>
              </p:cNvSpPr>
              <p:nvPr/>
            </p:nvSpPr>
            <p:spPr bwMode="auto">
              <a:xfrm>
                <a:off x="3814" y="25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29" name="Rectangle 1205"/>
              <p:cNvSpPr>
                <a:spLocks noChangeArrowheads="1"/>
              </p:cNvSpPr>
              <p:nvPr/>
            </p:nvSpPr>
            <p:spPr bwMode="auto">
              <a:xfrm>
                <a:off x="3814" y="2513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0" name="Rectangle 1206"/>
              <p:cNvSpPr>
                <a:spLocks noChangeArrowheads="1"/>
              </p:cNvSpPr>
              <p:nvPr/>
            </p:nvSpPr>
            <p:spPr bwMode="auto">
              <a:xfrm>
                <a:off x="3814" y="2514"/>
                <a:ext cx="477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1" name="Rectangle 1207"/>
              <p:cNvSpPr>
                <a:spLocks noChangeArrowheads="1"/>
              </p:cNvSpPr>
              <p:nvPr/>
            </p:nvSpPr>
            <p:spPr bwMode="auto">
              <a:xfrm>
                <a:off x="3814" y="2515"/>
                <a:ext cx="477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2" name="Rectangle 1208"/>
              <p:cNvSpPr>
                <a:spLocks noChangeArrowheads="1"/>
              </p:cNvSpPr>
              <p:nvPr/>
            </p:nvSpPr>
            <p:spPr bwMode="auto">
              <a:xfrm>
                <a:off x="3814" y="2516"/>
                <a:ext cx="477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3" name="Rectangle 1209"/>
              <p:cNvSpPr>
                <a:spLocks noChangeArrowheads="1"/>
              </p:cNvSpPr>
              <p:nvPr/>
            </p:nvSpPr>
            <p:spPr bwMode="auto">
              <a:xfrm>
                <a:off x="3814" y="2517"/>
                <a:ext cx="477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435" name="Group 1411"/>
            <p:cNvGrpSpPr>
              <a:grpSpLocks/>
            </p:cNvGrpSpPr>
            <p:nvPr/>
          </p:nvGrpSpPr>
          <p:grpSpPr bwMode="auto">
            <a:xfrm>
              <a:off x="3814" y="2485"/>
              <a:ext cx="953" cy="154"/>
              <a:chOff x="3814" y="2485"/>
              <a:chExt cx="953" cy="154"/>
            </a:xfrm>
          </p:grpSpPr>
          <p:sp>
            <p:nvSpPr>
              <p:cNvPr id="2235" name="Rectangle 1211"/>
              <p:cNvSpPr>
                <a:spLocks noChangeArrowheads="1"/>
              </p:cNvSpPr>
              <p:nvPr/>
            </p:nvSpPr>
            <p:spPr bwMode="auto">
              <a:xfrm>
                <a:off x="3814" y="2519"/>
                <a:ext cx="477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6" name="Rectangle 1212"/>
              <p:cNvSpPr>
                <a:spLocks noChangeArrowheads="1"/>
              </p:cNvSpPr>
              <p:nvPr/>
            </p:nvSpPr>
            <p:spPr bwMode="auto">
              <a:xfrm>
                <a:off x="3814" y="2520"/>
                <a:ext cx="477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7" name="Rectangle 1213"/>
              <p:cNvSpPr>
                <a:spLocks noChangeArrowheads="1"/>
              </p:cNvSpPr>
              <p:nvPr/>
            </p:nvSpPr>
            <p:spPr bwMode="auto">
              <a:xfrm>
                <a:off x="3814" y="2521"/>
                <a:ext cx="477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8" name="Rectangle 1214"/>
              <p:cNvSpPr>
                <a:spLocks noChangeArrowheads="1"/>
              </p:cNvSpPr>
              <p:nvPr/>
            </p:nvSpPr>
            <p:spPr bwMode="auto">
              <a:xfrm>
                <a:off x="3814" y="2522"/>
                <a:ext cx="477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39" name="Rectangle 1215"/>
              <p:cNvSpPr>
                <a:spLocks noChangeArrowheads="1"/>
              </p:cNvSpPr>
              <p:nvPr/>
            </p:nvSpPr>
            <p:spPr bwMode="auto">
              <a:xfrm>
                <a:off x="3814" y="2523"/>
                <a:ext cx="477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0" name="Rectangle 1216"/>
              <p:cNvSpPr>
                <a:spLocks noChangeArrowheads="1"/>
              </p:cNvSpPr>
              <p:nvPr/>
            </p:nvSpPr>
            <p:spPr bwMode="auto">
              <a:xfrm>
                <a:off x="3814" y="2524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1" name="Rectangle 1217"/>
              <p:cNvSpPr>
                <a:spLocks noChangeArrowheads="1"/>
              </p:cNvSpPr>
              <p:nvPr/>
            </p:nvSpPr>
            <p:spPr bwMode="auto">
              <a:xfrm>
                <a:off x="3814" y="2525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2" name="Rectangle 1218"/>
              <p:cNvSpPr>
                <a:spLocks noChangeArrowheads="1"/>
              </p:cNvSpPr>
              <p:nvPr/>
            </p:nvSpPr>
            <p:spPr bwMode="auto">
              <a:xfrm>
                <a:off x="3814" y="2526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3" name="Rectangle 1219"/>
              <p:cNvSpPr>
                <a:spLocks noChangeArrowheads="1"/>
              </p:cNvSpPr>
              <p:nvPr/>
            </p:nvSpPr>
            <p:spPr bwMode="auto">
              <a:xfrm>
                <a:off x="3814" y="252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4" name="Rectangle 1220"/>
              <p:cNvSpPr>
                <a:spLocks noChangeArrowheads="1"/>
              </p:cNvSpPr>
              <p:nvPr/>
            </p:nvSpPr>
            <p:spPr bwMode="auto">
              <a:xfrm>
                <a:off x="3814" y="2528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5" name="Rectangle 1221"/>
              <p:cNvSpPr>
                <a:spLocks noChangeArrowheads="1"/>
              </p:cNvSpPr>
              <p:nvPr/>
            </p:nvSpPr>
            <p:spPr bwMode="auto">
              <a:xfrm>
                <a:off x="3814" y="2529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6" name="Rectangle 1222"/>
              <p:cNvSpPr>
                <a:spLocks noChangeArrowheads="1"/>
              </p:cNvSpPr>
              <p:nvPr/>
            </p:nvSpPr>
            <p:spPr bwMode="auto">
              <a:xfrm>
                <a:off x="3814" y="2530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7" name="Rectangle 1223"/>
              <p:cNvSpPr>
                <a:spLocks noChangeArrowheads="1"/>
              </p:cNvSpPr>
              <p:nvPr/>
            </p:nvSpPr>
            <p:spPr bwMode="auto">
              <a:xfrm>
                <a:off x="3814" y="2531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8" name="Rectangle 1224"/>
              <p:cNvSpPr>
                <a:spLocks noChangeArrowheads="1"/>
              </p:cNvSpPr>
              <p:nvPr/>
            </p:nvSpPr>
            <p:spPr bwMode="auto">
              <a:xfrm>
                <a:off x="3814" y="2532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49" name="Rectangle 1225"/>
              <p:cNvSpPr>
                <a:spLocks noChangeArrowheads="1"/>
              </p:cNvSpPr>
              <p:nvPr/>
            </p:nvSpPr>
            <p:spPr bwMode="auto">
              <a:xfrm>
                <a:off x="3814" y="2533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0" name="Rectangle 1226"/>
              <p:cNvSpPr>
                <a:spLocks noChangeArrowheads="1"/>
              </p:cNvSpPr>
              <p:nvPr/>
            </p:nvSpPr>
            <p:spPr bwMode="auto">
              <a:xfrm>
                <a:off x="3814" y="2534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1" name="Rectangle 1227"/>
              <p:cNvSpPr>
                <a:spLocks noChangeArrowheads="1"/>
              </p:cNvSpPr>
              <p:nvPr/>
            </p:nvSpPr>
            <p:spPr bwMode="auto">
              <a:xfrm>
                <a:off x="3814" y="2535"/>
                <a:ext cx="477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2" name="Rectangle 1228"/>
              <p:cNvSpPr>
                <a:spLocks noChangeArrowheads="1"/>
              </p:cNvSpPr>
              <p:nvPr/>
            </p:nvSpPr>
            <p:spPr bwMode="auto">
              <a:xfrm>
                <a:off x="3814" y="2536"/>
                <a:ext cx="477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3" name="Rectangle 1229"/>
              <p:cNvSpPr>
                <a:spLocks noChangeArrowheads="1"/>
              </p:cNvSpPr>
              <p:nvPr/>
            </p:nvSpPr>
            <p:spPr bwMode="auto">
              <a:xfrm>
                <a:off x="3814" y="2536"/>
                <a:ext cx="477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4" name="Rectangle 1230"/>
              <p:cNvSpPr>
                <a:spLocks noChangeArrowheads="1"/>
              </p:cNvSpPr>
              <p:nvPr/>
            </p:nvSpPr>
            <p:spPr bwMode="auto">
              <a:xfrm>
                <a:off x="3814" y="2538"/>
                <a:ext cx="477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5" name="Rectangle 1231"/>
              <p:cNvSpPr>
                <a:spLocks noChangeArrowheads="1"/>
              </p:cNvSpPr>
              <p:nvPr/>
            </p:nvSpPr>
            <p:spPr bwMode="auto">
              <a:xfrm>
                <a:off x="3814" y="2539"/>
                <a:ext cx="477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6" name="Rectangle 1232"/>
              <p:cNvSpPr>
                <a:spLocks noChangeArrowheads="1"/>
              </p:cNvSpPr>
              <p:nvPr/>
            </p:nvSpPr>
            <p:spPr bwMode="auto">
              <a:xfrm>
                <a:off x="3814" y="2540"/>
                <a:ext cx="477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7" name="Rectangle 1233"/>
              <p:cNvSpPr>
                <a:spLocks noChangeArrowheads="1"/>
              </p:cNvSpPr>
              <p:nvPr/>
            </p:nvSpPr>
            <p:spPr bwMode="auto">
              <a:xfrm>
                <a:off x="3814" y="2541"/>
                <a:ext cx="477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8" name="Rectangle 1234"/>
              <p:cNvSpPr>
                <a:spLocks noChangeArrowheads="1"/>
              </p:cNvSpPr>
              <p:nvPr/>
            </p:nvSpPr>
            <p:spPr bwMode="auto">
              <a:xfrm>
                <a:off x="3814" y="2542"/>
                <a:ext cx="477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59" name="Rectangle 1235"/>
              <p:cNvSpPr>
                <a:spLocks noChangeArrowheads="1"/>
              </p:cNvSpPr>
              <p:nvPr/>
            </p:nvSpPr>
            <p:spPr bwMode="auto">
              <a:xfrm>
                <a:off x="3814" y="2544"/>
                <a:ext cx="477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0" name="Rectangle 1236"/>
              <p:cNvSpPr>
                <a:spLocks noChangeArrowheads="1"/>
              </p:cNvSpPr>
              <p:nvPr/>
            </p:nvSpPr>
            <p:spPr bwMode="auto">
              <a:xfrm>
                <a:off x="3814" y="2544"/>
                <a:ext cx="477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1" name="Rectangle 1237"/>
              <p:cNvSpPr>
                <a:spLocks noChangeArrowheads="1"/>
              </p:cNvSpPr>
              <p:nvPr/>
            </p:nvSpPr>
            <p:spPr bwMode="auto">
              <a:xfrm>
                <a:off x="3814" y="2545"/>
                <a:ext cx="477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2" name="Rectangle 1238"/>
              <p:cNvSpPr>
                <a:spLocks noChangeArrowheads="1"/>
              </p:cNvSpPr>
              <p:nvPr/>
            </p:nvSpPr>
            <p:spPr bwMode="auto">
              <a:xfrm>
                <a:off x="3814" y="2546"/>
                <a:ext cx="477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3" name="Rectangle 1239"/>
              <p:cNvSpPr>
                <a:spLocks noChangeArrowheads="1"/>
              </p:cNvSpPr>
              <p:nvPr/>
            </p:nvSpPr>
            <p:spPr bwMode="auto">
              <a:xfrm>
                <a:off x="3814" y="254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4" name="Rectangle 1240"/>
              <p:cNvSpPr>
                <a:spLocks noChangeArrowheads="1"/>
              </p:cNvSpPr>
              <p:nvPr/>
            </p:nvSpPr>
            <p:spPr bwMode="auto">
              <a:xfrm>
                <a:off x="3814" y="2548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5" name="Rectangle 1241"/>
              <p:cNvSpPr>
                <a:spLocks noChangeArrowheads="1"/>
              </p:cNvSpPr>
              <p:nvPr/>
            </p:nvSpPr>
            <p:spPr bwMode="auto">
              <a:xfrm>
                <a:off x="3814" y="2549"/>
                <a:ext cx="477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6" name="Rectangle 1242"/>
              <p:cNvSpPr>
                <a:spLocks noChangeArrowheads="1"/>
              </p:cNvSpPr>
              <p:nvPr/>
            </p:nvSpPr>
            <p:spPr bwMode="auto">
              <a:xfrm>
                <a:off x="3814" y="2550"/>
                <a:ext cx="477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7" name="Rectangle 1243"/>
              <p:cNvSpPr>
                <a:spLocks noChangeArrowheads="1"/>
              </p:cNvSpPr>
              <p:nvPr/>
            </p:nvSpPr>
            <p:spPr bwMode="auto">
              <a:xfrm>
                <a:off x="3814" y="2552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8" name="Rectangle 1244"/>
              <p:cNvSpPr>
                <a:spLocks noChangeArrowheads="1"/>
              </p:cNvSpPr>
              <p:nvPr/>
            </p:nvSpPr>
            <p:spPr bwMode="auto">
              <a:xfrm>
                <a:off x="3814" y="2553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69" name="Rectangle 1245"/>
              <p:cNvSpPr>
                <a:spLocks noChangeArrowheads="1"/>
              </p:cNvSpPr>
              <p:nvPr/>
            </p:nvSpPr>
            <p:spPr bwMode="auto">
              <a:xfrm>
                <a:off x="3814" y="2553"/>
                <a:ext cx="477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0" name="Rectangle 1246"/>
              <p:cNvSpPr>
                <a:spLocks noChangeArrowheads="1"/>
              </p:cNvSpPr>
              <p:nvPr/>
            </p:nvSpPr>
            <p:spPr bwMode="auto">
              <a:xfrm>
                <a:off x="3814" y="2555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1" name="Rectangle 1247"/>
              <p:cNvSpPr>
                <a:spLocks noChangeArrowheads="1"/>
              </p:cNvSpPr>
              <p:nvPr/>
            </p:nvSpPr>
            <p:spPr bwMode="auto">
              <a:xfrm>
                <a:off x="3814" y="2556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2" name="Rectangle 1248"/>
              <p:cNvSpPr>
                <a:spLocks noChangeArrowheads="1"/>
              </p:cNvSpPr>
              <p:nvPr/>
            </p:nvSpPr>
            <p:spPr bwMode="auto">
              <a:xfrm>
                <a:off x="3814" y="2557"/>
                <a:ext cx="477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3" name="Rectangle 1249"/>
              <p:cNvSpPr>
                <a:spLocks noChangeArrowheads="1"/>
              </p:cNvSpPr>
              <p:nvPr/>
            </p:nvSpPr>
            <p:spPr bwMode="auto">
              <a:xfrm>
                <a:off x="3814" y="2558"/>
                <a:ext cx="477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4" name="Rectangle 1250"/>
              <p:cNvSpPr>
                <a:spLocks noChangeArrowheads="1"/>
              </p:cNvSpPr>
              <p:nvPr/>
            </p:nvSpPr>
            <p:spPr bwMode="auto">
              <a:xfrm>
                <a:off x="3814" y="2559"/>
                <a:ext cx="477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5" name="Rectangle 1251"/>
              <p:cNvSpPr>
                <a:spLocks noChangeArrowheads="1"/>
              </p:cNvSpPr>
              <p:nvPr/>
            </p:nvSpPr>
            <p:spPr bwMode="auto">
              <a:xfrm>
                <a:off x="3814" y="2561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6" name="Rectangle 1252"/>
              <p:cNvSpPr>
                <a:spLocks noChangeArrowheads="1"/>
              </p:cNvSpPr>
              <p:nvPr/>
            </p:nvSpPr>
            <p:spPr bwMode="auto">
              <a:xfrm>
                <a:off x="3814" y="2561"/>
                <a:ext cx="477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7" name="Rectangle 1253"/>
              <p:cNvSpPr>
                <a:spLocks noChangeArrowheads="1"/>
              </p:cNvSpPr>
              <p:nvPr/>
            </p:nvSpPr>
            <p:spPr bwMode="auto">
              <a:xfrm>
                <a:off x="3814" y="2564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8" name="Rectangle 1254"/>
              <p:cNvSpPr>
                <a:spLocks noChangeArrowheads="1"/>
              </p:cNvSpPr>
              <p:nvPr/>
            </p:nvSpPr>
            <p:spPr bwMode="auto">
              <a:xfrm>
                <a:off x="3814" y="2565"/>
                <a:ext cx="477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79" name="Rectangle 1255"/>
              <p:cNvSpPr>
                <a:spLocks noChangeArrowheads="1"/>
              </p:cNvSpPr>
              <p:nvPr/>
            </p:nvSpPr>
            <p:spPr bwMode="auto">
              <a:xfrm>
                <a:off x="3814" y="2566"/>
                <a:ext cx="477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0" name="Rectangle 1256"/>
              <p:cNvSpPr>
                <a:spLocks noChangeArrowheads="1"/>
              </p:cNvSpPr>
              <p:nvPr/>
            </p:nvSpPr>
            <p:spPr bwMode="auto">
              <a:xfrm>
                <a:off x="3814" y="2567"/>
                <a:ext cx="477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1" name="Rectangle 1257"/>
              <p:cNvSpPr>
                <a:spLocks noChangeArrowheads="1"/>
              </p:cNvSpPr>
              <p:nvPr/>
            </p:nvSpPr>
            <p:spPr bwMode="auto">
              <a:xfrm>
                <a:off x="3814" y="2569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2" name="Rectangle 1258"/>
              <p:cNvSpPr>
                <a:spLocks noChangeArrowheads="1"/>
              </p:cNvSpPr>
              <p:nvPr/>
            </p:nvSpPr>
            <p:spPr bwMode="auto">
              <a:xfrm>
                <a:off x="3814" y="2569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3" name="Rectangle 1259"/>
              <p:cNvSpPr>
                <a:spLocks noChangeArrowheads="1"/>
              </p:cNvSpPr>
              <p:nvPr/>
            </p:nvSpPr>
            <p:spPr bwMode="auto">
              <a:xfrm>
                <a:off x="3814" y="2570"/>
                <a:ext cx="477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4" name="Rectangle 1260"/>
              <p:cNvSpPr>
                <a:spLocks noChangeArrowheads="1"/>
              </p:cNvSpPr>
              <p:nvPr/>
            </p:nvSpPr>
            <p:spPr bwMode="auto">
              <a:xfrm>
                <a:off x="3814" y="2572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5" name="Rectangle 1261"/>
              <p:cNvSpPr>
                <a:spLocks noChangeArrowheads="1"/>
              </p:cNvSpPr>
              <p:nvPr/>
            </p:nvSpPr>
            <p:spPr bwMode="auto">
              <a:xfrm>
                <a:off x="3814" y="2573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6" name="Rectangle 1262"/>
              <p:cNvSpPr>
                <a:spLocks noChangeArrowheads="1"/>
              </p:cNvSpPr>
              <p:nvPr/>
            </p:nvSpPr>
            <p:spPr bwMode="auto">
              <a:xfrm>
                <a:off x="3814" y="2574"/>
                <a:ext cx="477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7" name="Rectangle 1263"/>
              <p:cNvSpPr>
                <a:spLocks noChangeArrowheads="1"/>
              </p:cNvSpPr>
              <p:nvPr/>
            </p:nvSpPr>
            <p:spPr bwMode="auto">
              <a:xfrm>
                <a:off x="3814" y="2575"/>
                <a:ext cx="477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8" name="Rectangle 1264"/>
              <p:cNvSpPr>
                <a:spLocks noChangeArrowheads="1"/>
              </p:cNvSpPr>
              <p:nvPr/>
            </p:nvSpPr>
            <p:spPr bwMode="auto">
              <a:xfrm>
                <a:off x="3814" y="2576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89" name="Rectangle 1265"/>
              <p:cNvSpPr>
                <a:spLocks noChangeArrowheads="1"/>
              </p:cNvSpPr>
              <p:nvPr/>
            </p:nvSpPr>
            <p:spPr bwMode="auto">
              <a:xfrm>
                <a:off x="3814" y="257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0" name="Rectangle 1266"/>
              <p:cNvSpPr>
                <a:spLocks noChangeArrowheads="1"/>
              </p:cNvSpPr>
              <p:nvPr/>
            </p:nvSpPr>
            <p:spPr bwMode="auto">
              <a:xfrm>
                <a:off x="3814" y="2578"/>
                <a:ext cx="477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1" name="Rectangle 1267"/>
              <p:cNvSpPr>
                <a:spLocks noChangeArrowheads="1"/>
              </p:cNvSpPr>
              <p:nvPr/>
            </p:nvSpPr>
            <p:spPr bwMode="auto">
              <a:xfrm>
                <a:off x="3814" y="2579"/>
                <a:ext cx="477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2" name="Rectangle 1268"/>
              <p:cNvSpPr>
                <a:spLocks noChangeArrowheads="1"/>
              </p:cNvSpPr>
              <p:nvPr/>
            </p:nvSpPr>
            <p:spPr bwMode="auto">
              <a:xfrm>
                <a:off x="3814" y="2580"/>
                <a:ext cx="477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3" name="Rectangle 1269"/>
              <p:cNvSpPr>
                <a:spLocks noChangeArrowheads="1"/>
              </p:cNvSpPr>
              <p:nvPr/>
            </p:nvSpPr>
            <p:spPr bwMode="auto">
              <a:xfrm>
                <a:off x="3814" y="2581"/>
                <a:ext cx="477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4" name="Rectangle 1270"/>
              <p:cNvSpPr>
                <a:spLocks noChangeArrowheads="1"/>
              </p:cNvSpPr>
              <p:nvPr/>
            </p:nvSpPr>
            <p:spPr bwMode="auto">
              <a:xfrm>
                <a:off x="3814" y="2583"/>
                <a:ext cx="477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5" name="Rectangle 1271"/>
              <p:cNvSpPr>
                <a:spLocks noChangeArrowheads="1"/>
              </p:cNvSpPr>
              <p:nvPr/>
            </p:nvSpPr>
            <p:spPr bwMode="auto">
              <a:xfrm>
                <a:off x="3814" y="2584"/>
                <a:ext cx="477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6" name="Rectangle 1272"/>
              <p:cNvSpPr>
                <a:spLocks noChangeArrowheads="1"/>
              </p:cNvSpPr>
              <p:nvPr/>
            </p:nvSpPr>
            <p:spPr bwMode="auto">
              <a:xfrm>
                <a:off x="3814" y="2585"/>
                <a:ext cx="477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7" name="Rectangle 1273"/>
              <p:cNvSpPr>
                <a:spLocks noChangeArrowheads="1"/>
              </p:cNvSpPr>
              <p:nvPr/>
            </p:nvSpPr>
            <p:spPr bwMode="auto">
              <a:xfrm>
                <a:off x="3814" y="2586"/>
                <a:ext cx="477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8" name="Rectangle 1274"/>
              <p:cNvSpPr>
                <a:spLocks noChangeArrowheads="1"/>
              </p:cNvSpPr>
              <p:nvPr/>
            </p:nvSpPr>
            <p:spPr bwMode="auto">
              <a:xfrm>
                <a:off x="3814" y="2587"/>
                <a:ext cx="477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99" name="Rectangle 1275"/>
              <p:cNvSpPr>
                <a:spLocks noChangeArrowheads="1"/>
              </p:cNvSpPr>
              <p:nvPr/>
            </p:nvSpPr>
            <p:spPr bwMode="auto">
              <a:xfrm>
                <a:off x="3814" y="2588"/>
                <a:ext cx="477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0" name="Rectangle 1276"/>
              <p:cNvSpPr>
                <a:spLocks noChangeArrowheads="1"/>
              </p:cNvSpPr>
              <p:nvPr/>
            </p:nvSpPr>
            <p:spPr bwMode="auto">
              <a:xfrm>
                <a:off x="3814" y="2589"/>
                <a:ext cx="477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1" name="Rectangle 1277"/>
              <p:cNvSpPr>
                <a:spLocks noChangeArrowheads="1"/>
              </p:cNvSpPr>
              <p:nvPr/>
            </p:nvSpPr>
            <p:spPr bwMode="auto">
              <a:xfrm>
                <a:off x="3814" y="2591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2" name="Rectangle 1278"/>
              <p:cNvSpPr>
                <a:spLocks noChangeArrowheads="1"/>
              </p:cNvSpPr>
              <p:nvPr/>
            </p:nvSpPr>
            <p:spPr bwMode="auto">
              <a:xfrm>
                <a:off x="3814" y="2592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3" name="Rectangle 1279"/>
              <p:cNvSpPr>
                <a:spLocks noChangeArrowheads="1"/>
              </p:cNvSpPr>
              <p:nvPr/>
            </p:nvSpPr>
            <p:spPr bwMode="auto">
              <a:xfrm>
                <a:off x="3814" y="2593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4" name="Rectangle 1280"/>
              <p:cNvSpPr>
                <a:spLocks noChangeArrowheads="1"/>
              </p:cNvSpPr>
              <p:nvPr/>
            </p:nvSpPr>
            <p:spPr bwMode="auto">
              <a:xfrm>
                <a:off x="3814" y="2594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5" name="Rectangle 1281"/>
              <p:cNvSpPr>
                <a:spLocks noChangeArrowheads="1"/>
              </p:cNvSpPr>
              <p:nvPr/>
            </p:nvSpPr>
            <p:spPr bwMode="auto">
              <a:xfrm>
                <a:off x="3814" y="2594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6" name="Rectangle 1282"/>
              <p:cNvSpPr>
                <a:spLocks noChangeArrowheads="1"/>
              </p:cNvSpPr>
              <p:nvPr/>
            </p:nvSpPr>
            <p:spPr bwMode="auto">
              <a:xfrm>
                <a:off x="3814" y="2595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7" name="Rectangle 1283"/>
              <p:cNvSpPr>
                <a:spLocks noChangeArrowheads="1"/>
              </p:cNvSpPr>
              <p:nvPr/>
            </p:nvSpPr>
            <p:spPr bwMode="auto">
              <a:xfrm>
                <a:off x="3814" y="2596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8" name="Rectangle 1284"/>
              <p:cNvSpPr>
                <a:spLocks noChangeArrowheads="1"/>
              </p:cNvSpPr>
              <p:nvPr/>
            </p:nvSpPr>
            <p:spPr bwMode="auto">
              <a:xfrm>
                <a:off x="3814" y="259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09" name="Rectangle 1285"/>
              <p:cNvSpPr>
                <a:spLocks noChangeArrowheads="1"/>
              </p:cNvSpPr>
              <p:nvPr/>
            </p:nvSpPr>
            <p:spPr bwMode="auto">
              <a:xfrm>
                <a:off x="3814" y="2598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0" name="Rectangle 1286"/>
              <p:cNvSpPr>
                <a:spLocks noChangeArrowheads="1"/>
              </p:cNvSpPr>
              <p:nvPr/>
            </p:nvSpPr>
            <p:spPr bwMode="auto">
              <a:xfrm>
                <a:off x="3814" y="2599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1" name="Rectangle 1287"/>
              <p:cNvSpPr>
                <a:spLocks noChangeArrowheads="1"/>
              </p:cNvSpPr>
              <p:nvPr/>
            </p:nvSpPr>
            <p:spPr bwMode="auto">
              <a:xfrm>
                <a:off x="3814" y="2600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2" name="Rectangle 1288"/>
              <p:cNvSpPr>
                <a:spLocks noChangeArrowheads="1"/>
              </p:cNvSpPr>
              <p:nvPr/>
            </p:nvSpPr>
            <p:spPr bwMode="auto">
              <a:xfrm>
                <a:off x="3814" y="2601"/>
                <a:ext cx="477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3" name="Rectangle 1289"/>
              <p:cNvSpPr>
                <a:spLocks noChangeArrowheads="1"/>
              </p:cNvSpPr>
              <p:nvPr/>
            </p:nvSpPr>
            <p:spPr bwMode="auto">
              <a:xfrm>
                <a:off x="3814" y="2602"/>
                <a:ext cx="477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4" name="Rectangle 1290"/>
              <p:cNvSpPr>
                <a:spLocks noChangeArrowheads="1"/>
              </p:cNvSpPr>
              <p:nvPr/>
            </p:nvSpPr>
            <p:spPr bwMode="auto">
              <a:xfrm>
                <a:off x="3814" y="2603"/>
                <a:ext cx="477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5" name="Rectangle 1291"/>
              <p:cNvSpPr>
                <a:spLocks noChangeArrowheads="1"/>
              </p:cNvSpPr>
              <p:nvPr/>
            </p:nvSpPr>
            <p:spPr bwMode="auto">
              <a:xfrm>
                <a:off x="3814" y="2604"/>
                <a:ext cx="477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6" name="Rectangle 1292"/>
              <p:cNvSpPr>
                <a:spLocks noChangeArrowheads="1"/>
              </p:cNvSpPr>
              <p:nvPr/>
            </p:nvSpPr>
            <p:spPr bwMode="auto">
              <a:xfrm>
                <a:off x="3814" y="2605"/>
                <a:ext cx="477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7" name="Rectangle 1293"/>
              <p:cNvSpPr>
                <a:spLocks noChangeArrowheads="1"/>
              </p:cNvSpPr>
              <p:nvPr/>
            </p:nvSpPr>
            <p:spPr bwMode="auto">
              <a:xfrm>
                <a:off x="3814" y="2606"/>
                <a:ext cx="477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8" name="Rectangle 1294"/>
              <p:cNvSpPr>
                <a:spLocks noChangeArrowheads="1"/>
              </p:cNvSpPr>
              <p:nvPr/>
            </p:nvSpPr>
            <p:spPr bwMode="auto">
              <a:xfrm>
                <a:off x="3814" y="2608"/>
                <a:ext cx="477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19" name="Rectangle 1295"/>
              <p:cNvSpPr>
                <a:spLocks noChangeArrowheads="1"/>
              </p:cNvSpPr>
              <p:nvPr/>
            </p:nvSpPr>
            <p:spPr bwMode="auto">
              <a:xfrm>
                <a:off x="3814" y="2609"/>
                <a:ext cx="477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0" name="Rectangle 1296"/>
              <p:cNvSpPr>
                <a:spLocks noChangeArrowheads="1"/>
              </p:cNvSpPr>
              <p:nvPr/>
            </p:nvSpPr>
            <p:spPr bwMode="auto">
              <a:xfrm>
                <a:off x="3814" y="2610"/>
                <a:ext cx="477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1" name="Rectangle 1297"/>
              <p:cNvSpPr>
                <a:spLocks noChangeArrowheads="1"/>
              </p:cNvSpPr>
              <p:nvPr/>
            </p:nvSpPr>
            <p:spPr bwMode="auto">
              <a:xfrm>
                <a:off x="3814" y="2611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2" name="Rectangle 1298"/>
              <p:cNvSpPr>
                <a:spLocks noChangeArrowheads="1"/>
              </p:cNvSpPr>
              <p:nvPr/>
            </p:nvSpPr>
            <p:spPr bwMode="auto">
              <a:xfrm>
                <a:off x="3814" y="26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3" name="Rectangle 1299"/>
              <p:cNvSpPr>
                <a:spLocks noChangeArrowheads="1"/>
              </p:cNvSpPr>
              <p:nvPr/>
            </p:nvSpPr>
            <p:spPr bwMode="auto">
              <a:xfrm>
                <a:off x="3814" y="2613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4" name="Rectangle 1300"/>
              <p:cNvSpPr>
                <a:spLocks noChangeArrowheads="1"/>
              </p:cNvSpPr>
              <p:nvPr/>
            </p:nvSpPr>
            <p:spPr bwMode="auto">
              <a:xfrm>
                <a:off x="3814" y="2614"/>
                <a:ext cx="477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5" name="Rectangle 1301"/>
              <p:cNvSpPr>
                <a:spLocks noChangeArrowheads="1"/>
              </p:cNvSpPr>
              <p:nvPr/>
            </p:nvSpPr>
            <p:spPr bwMode="auto">
              <a:xfrm>
                <a:off x="3814" y="2615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6" name="Rectangle 1302"/>
              <p:cNvSpPr>
                <a:spLocks noChangeArrowheads="1"/>
              </p:cNvSpPr>
              <p:nvPr/>
            </p:nvSpPr>
            <p:spPr bwMode="auto">
              <a:xfrm>
                <a:off x="3814" y="2616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7" name="Rectangle 1303"/>
              <p:cNvSpPr>
                <a:spLocks noChangeArrowheads="1"/>
              </p:cNvSpPr>
              <p:nvPr/>
            </p:nvSpPr>
            <p:spPr bwMode="auto">
              <a:xfrm>
                <a:off x="3814" y="2617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8" name="Rectangle 1304"/>
              <p:cNvSpPr>
                <a:spLocks noChangeArrowheads="1"/>
              </p:cNvSpPr>
              <p:nvPr/>
            </p:nvSpPr>
            <p:spPr bwMode="auto">
              <a:xfrm>
                <a:off x="3814" y="2618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29" name="Rectangle 1305"/>
              <p:cNvSpPr>
                <a:spLocks noChangeArrowheads="1"/>
              </p:cNvSpPr>
              <p:nvPr/>
            </p:nvSpPr>
            <p:spPr bwMode="auto">
              <a:xfrm>
                <a:off x="3814" y="2618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0" name="Rectangle 1306"/>
              <p:cNvSpPr>
                <a:spLocks noChangeArrowheads="1"/>
              </p:cNvSpPr>
              <p:nvPr/>
            </p:nvSpPr>
            <p:spPr bwMode="auto">
              <a:xfrm>
                <a:off x="3814" y="2619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1" name="Rectangle 1307"/>
              <p:cNvSpPr>
                <a:spLocks noChangeArrowheads="1"/>
              </p:cNvSpPr>
              <p:nvPr/>
            </p:nvSpPr>
            <p:spPr bwMode="auto">
              <a:xfrm>
                <a:off x="3814" y="2620"/>
                <a:ext cx="477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2" name="Rectangle 1308"/>
              <p:cNvSpPr>
                <a:spLocks noChangeArrowheads="1"/>
              </p:cNvSpPr>
              <p:nvPr/>
            </p:nvSpPr>
            <p:spPr bwMode="auto">
              <a:xfrm>
                <a:off x="3814" y="2622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3" name="Rectangle 1309"/>
              <p:cNvSpPr>
                <a:spLocks noChangeArrowheads="1"/>
              </p:cNvSpPr>
              <p:nvPr/>
            </p:nvSpPr>
            <p:spPr bwMode="auto">
              <a:xfrm>
                <a:off x="3814" y="2623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4" name="Rectangle 1310"/>
              <p:cNvSpPr>
                <a:spLocks noChangeArrowheads="1"/>
              </p:cNvSpPr>
              <p:nvPr/>
            </p:nvSpPr>
            <p:spPr bwMode="auto">
              <a:xfrm>
                <a:off x="3814" y="2624"/>
                <a:ext cx="477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5" name="Rectangle 1311"/>
              <p:cNvSpPr>
                <a:spLocks noChangeArrowheads="1"/>
              </p:cNvSpPr>
              <p:nvPr/>
            </p:nvSpPr>
            <p:spPr bwMode="auto">
              <a:xfrm>
                <a:off x="3814" y="2625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6" name="Rectangle 1312"/>
              <p:cNvSpPr>
                <a:spLocks noChangeArrowheads="1"/>
              </p:cNvSpPr>
              <p:nvPr/>
            </p:nvSpPr>
            <p:spPr bwMode="auto">
              <a:xfrm>
                <a:off x="3814" y="2626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7" name="Rectangle 1313"/>
              <p:cNvSpPr>
                <a:spLocks noChangeArrowheads="1"/>
              </p:cNvSpPr>
              <p:nvPr/>
            </p:nvSpPr>
            <p:spPr bwMode="auto">
              <a:xfrm>
                <a:off x="3814" y="262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8" name="Rectangle 1314"/>
              <p:cNvSpPr>
                <a:spLocks noChangeArrowheads="1"/>
              </p:cNvSpPr>
              <p:nvPr/>
            </p:nvSpPr>
            <p:spPr bwMode="auto">
              <a:xfrm>
                <a:off x="3814" y="2628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39" name="Rectangle 1315"/>
              <p:cNvSpPr>
                <a:spLocks noChangeArrowheads="1"/>
              </p:cNvSpPr>
              <p:nvPr/>
            </p:nvSpPr>
            <p:spPr bwMode="auto">
              <a:xfrm>
                <a:off x="3814" y="2629"/>
                <a:ext cx="477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0" name="Rectangle 1316"/>
              <p:cNvSpPr>
                <a:spLocks noChangeArrowheads="1"/>
              </p:cNvSpPr>
              <p:nvPr/>
            </p:nvSpPr>
            <p:spPr bwMode="auto">
              <a:xfrm>
                <a:off x="3814" y="2631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1" name="Rectangle 1317"/>
              <p:cNvSpPr>
                <a:spLocks noChangeArrowheads="1"/>
              </p:cNvSpPr>
              <p:nvPr/>
            </p:nvSpPr>
            <p:spPr bwMode="auto">
              <a:xfrm>
                <a:off x="3814" y="2632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2" name="Rectangle 1318"/>
              <p:cNvSpPr>
                <a:spLocks noChangeArrowheads="1"/>
              </p:cNvSpPr>
              <p:nvPr/>
            </p:nvSpPr>
            <p:spPr bwMode="auto">
              <a:xfrm>
                <a:off x="3814" y="2633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3" name="Rectangle 1319"/>
              <p:cNvSpPr>
                <a:spLocks noChangeArrowheads="1"/>
              </p:cNvSpPr>
              <p:nvPr/>
            </p:nvSpPr>
            <p:spPr bwMode="auto">
              <a:xfrm>
                <a:off x="3814" y="2634"/>
                <a:ext cx="477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4" name="Rectangle 1320"/>
              <p:cNvSpPr>
                <a:spLocks noChangeArrowheads="1"/>
              </p:cNvSpPr>
              <p:nvPr/>
            </p:nvSpPr>
            <p:spPr bwMode="auto">
              <a:xfrm>
                <a:off x="3814" y="2635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5" name="Rectangle 1321"/>
              <p:cNvSpPr>
                <a:spLocks noChangeArrowheads="1"/>
              </p:cNvSpPr>
              <p:nvPr/>
            </p:nvSpPr>
            <p:spPr bwMode="auto">
              <a:xfrm>
                <a:off x="3814" y="2636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6" name="Rectangle 1322"/>
              <p:cNvSpPr>
                <a:spLocks noChangeArrowheads="1"/>
              </p:cNvSpPr>
              <p:nvPr/>
            </p:nvSpPr>
            <p:spPr bwMode="auto">
              <a:xfrm>
                <a:off x="3814" y="2637"/>
                <a:ext cx="477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7" name="Rectangle 1323"/>
              <p:cNvSpPr>
                <a:spLocks noChangeArrowheads="1"/>
              </p:cNvSpPr>
              <p:nvPr/>
            </p:nvSpPr>
            <p:spPr bwMode="auto">
              <a:xfrm>
                <a:off x="3814" y="2638"/>
                <a:ext cx="477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48" name="Rectangle 1324"/>
              <p:cNvSpPr>
                <a:spLocks noChangeArrowheads="1"/>
              </p:cNvSpPr>
              <p:nvPr/>
            </p:nvSpPr>
            <p:spPr bwMode="auto">
              <a:xfrm>
                <a:off x="3902" y="2524"/>
                <a:ext cx="342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December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349" name="Rectangle 1325"/>
              <p:cNvSpPr>
                <a:spLocks noChangeArrowheads="1"/>
              </p:cNvSpPr>
              <p:nvPr/>
            </p:nvSpPr>
            <p:spPr bwMode="auto">
              <a:xfrm>
                <a:off x="4291" y="2485"/>
                <a:ext cx="476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0" name="Rectangle 1326"/>
              <p:cNvSpPr>
                <a:spLocks noChangeArrowheads="1"/>
              </p:cNvSpPr>
              <p:nvPr/>
            </p:nvSpPr>
            <p:spPr bwMode="auto">
              <a:xfrm>
                <a:off x="4291" y="2486"/>
                <a:ext cx="476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1" name="Rectangle 1327"/>
              <p:cNvSpPr>
                <a:spLocks noChangeArrowheads="1"/>
              </p:cNvSpPr>
              <p:nvPr/>
            </p:nvSpPr>
            <p:spPr bwMode="auto">
              <a:xfrm>
                <a:off x="4291" y="2487"/>
                <a:ext cx="476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2" name="Rectangle 1328"/>
              <p:cNvSpPr>
                <a:spLocks noChangeArrowheads="1"/>
              </p:cNvSpPr>
              <p:nvPr/>
            </p:nvSpPr>
            <p:spPr bwMode="auto">
              <a:xfrm>
                <a:off x="4291" y="2488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3" name="Rectangle 1329"/>
              <p:cNvSpPr>
                <a:spLocks noChangeArrowheads="1"/>
              </p:cNvSpPr>
              <p:nvPr/>
            </p:nvSpPr>
            <p:spPr bwMode="auto">
              <a:xfrm>
                <a:off x="4291" y="2489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4" name="Rectangle 1330"/>
              <p:cNvSpPr>
                <a:spLocks noChangeArrowheads="1"/>
              </p:cNvSpPr>
              <p:nvPr/>
            </p:nvSpPr>
            <p:spPr bwMode="auto">
              <a:xfrm>
                <a:off x="4291" y="2490"/>
                <a:ext cx="476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5" name="Rectangle 1331"/>
              <p:cNvSpPr>
                <a:spLocks noChangeArrowheads="1"/>
              </p:cNvSpPr>
              <p:nvPr/>
            </p:nvSpPr>
            <p:spPr bwMode="auto">
              <a:xfrm>
                <a:off x="4291" y="2492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6" name="Rectangle 1332"/>
              <p:cNvSpPr>
                <a:spLocks noChangeArrowheads="1"/>
              </p:cNvSpPr>
              <p:nvPr/>
            </p:nvSpPr>
            <p:spPr bwMode="auto">
              <a:xfrm>
                <a:off x="4291" y="2493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7" name="Rectangle 1333"/>
              <p:cNvSpPr>
                <a:spLocks noChangeArrowheads="1"/>
              </p:cNvSpPr>
              <p:nvPr/>
            </p:nvSpPr>
            <p:spPr bwMode="auto">
              <a:xfrm>
                <a:off x="4291" y="2494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8" name="Rectangle 1334"/>
              <p:cNvSpPr>
                <a:spLocks noChangeArrowheads="1"/>
              </p:cNvSpPr>
              <p:nvPr/>
            </p:nvSpPr>
            <p:spPr bwMode="auto">
              <a:xfrm>
                <a:off x="4291" y="2495"/>
                <a:ext cx="476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59" name="Rectangle 1335"/>
              <p:cNvSpPr>
                <a:spLocks noChangeArrowheads="1"/>
              </p:cNvSpPr>
              <p:nvPr/>
            </p:nvSpPr>
            <p:spPr bwMode="auto">
              <a:xfrm>
                <a:off x="4291" y="2496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0" name="Rectangle 1336"/>
              <p:cNvSpPr>
                <a:spLocks noChangeArrowheads="1"/>
              </p:cNvSpPr>
              <p:nvPr/>
            </p:nvSpPr>
            <p:spPr bwMode="auto">
              <a:xfrm>
                <a:off x="4291" y="249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1" name="Rectangle 1337"/>
              <p:cNvSpPr>
                <a:spLocks noChangeArrowheads="1"/>
              </p:cNvSpPr>
              <p:nvPr/>
            </p:nvSpPr>
            <p:spPr bwMode="auto">
              <a:xfrm>
                <a:off x="4291" y="2498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2" name="Rectangle 1338"/>
              <p:cNvSpPr>
                <a:spLocks noChangeArrowheads="1"/>
              </p:cNvSpPr>
              <p:nvPr/>
            </p:nvSpPr>
            <p:spPr bwMode="auto">
              <a:xfrm>
                <a:off x="4291" y="2499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3" name="Rectangle 1339"/>
              <p:cNvSpPr>
                <a:spLocks noChangeArrowheads="1"/>
              </p:cNvSpPr>
              <p:nvPr/>
            </p:nvSpPr>
            <p:spPr bwMode="auto">
              <a:xfrm>
                <a:off x="4291" y="2500"/>
                <a:ext cx="476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4" name="Rectangle 1340"/>
              <p:cNvSpPr>
                <a:spLocks noChangeArrowheads="1"/>
              </p:cNvSpPr>
              <p:nvPr/>
            </p:nvSpPr>
            <p:spPr bwMode="auto">
              <a:xfrm>
                <a:off x="4291" y="2502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5" name="Rectangle 1341"/>
              <p:cNvSpPr>
                <a:spLocks noChangeArrowheads="1"/>
              </p:cNvSpPr>
              <p:nvPr/>
            </p:nvSpPr>
            <p:spPr bwMode="auto">
              <a:xfrm>
                <a:off x="4291" y="2503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6" name="Rectangle 1342"/>
              <p:cNvSpPr>
                <a:spLocks noChangeArrowheads="1"/>
              </p:cNvSpPr>
              <p:nvPr/>
            </p:nvSpPr>
            <p:spPr bwMode="auto">
              <a:xfrm>
                <a:off x="4291" y="2504"/>
                <a:ext cx="476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7" name="Rectangle 1343"/>
              <p:cNvSpPr>
                <a:spLocks noChangeArrowheads="1"/>
              </p:cNvSpPr>
              <p:nvPr/>
            </p:nvSpPr>
            <p:spPr bwMode="auto">
              <a:xfrm>
                <a:off x="4291" y="2505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8" name="Rectangle 1344"/>
              <p:cNvSpPr>
                <a:spLocks noChangeArrowheads="1"/>
              </p:cNvSpPr>
              <p:nvPr/>
            </p:nvSpPr>
            <p:spPr bwMode="auto">
              <a:xfrm>
                <a:off x="4291" y="2506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69" name="Rectangle 1345"/>
              <p:cNvSpPr>
                <a:spLocks noChangeArrowheads="1"/>
              </p:cNvSpPr>
              <p:nvPr/>
            </p:nvSpPr>
            <p:spPr bwMode="auto">
              <a:xfrm>
                <a:off x="4291" y="2507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0" name="Rectangle 1346"/>
              <p:cNvSpPr>
                <a:spLocks noChangeArrowheads="1"/>
              </p:cNvSpPr>
              <p:nvPr/>
            </p:nvSpPr>
            <p:spPr bwMode="auto">
              <a:xfrm>
                <a:off x="4291" y="2508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1" name="Rectangle 1347"/>
              <p:cNvSpPr>
                <a:spLocks noChangeArrowheads="1"/>
              </p:cNvSpPr>
              <p:nvPr/>
            </p:nvSpPr>
            <p:spPr bwMode="auto">
              <a:xfrm>
                <a:off x="4291" y="2509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2" name="Rectangle 1348"/>
              <p:cNvSpPr>
                <a:spLocks noChangeArrowheads="1"/>
              </p:cNvSpPr>
              <p:nvPr/>
            </p:nvSpPr>
            <p:spPr bwMode="auto">
              <a:xfrm>
                <a:off x="4291" y="2510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3" name="Rectangle 1349"/>
              <p:cNvSpPr>
                <a:spLocks noChangeArrowheads="1"/>
              </p:cNvSpPr>
              <p:nvPr/>
            </p:nvSpPr>
            <p:spPr bwMode="auto">
              <a:xfrm>
                <a:off x="4291" y="2511"/>
                <a:ext cx="476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4" name="Rectangle 1350"/>
              <p:cNvSpPr>
                <a:spLocks noChangeArrowheads="1"/>
              </p:cNvSpPr>
              <p:nvPr/>
            </p:nvSpPr>
            <p:spPr bwMode="auto">
              <a:xfrm>
                <a:off x="4291" y="2512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5" name="Rectangle 1351"/>
              <p:cNvSpPr>
                <a:spLocks noChangeArrowheads="1"/>
              </p:cNvSpPr>
              <p:nvPr/>
            </p:nvSpPr>
            <p:spPr bwMode="auto">
              <a:xfrm>
                <a:off x="4291" y="25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6" name="Rectangle 1352"/>
              <p:cNvSpPr>
                <a:spLocks noChangeArrowheads="1"/>
              </p:cNvSpPr>
              <p:nvPr/>
            </p:nvSpPr>
            <p:spPr bwMode="auto">
              <a:xfrm>
                <a:off x="4291" y="2513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7" name="Rectangle 1353"/>
              <p:cNvSpPr>
                <a:spLocks noChangeArrowheads="1"/>
              </p:cNvSpPr>
              <p:nvPr/>
            </p:nvSpPr>
            <p:spPr bwMode="auto">
              <a:xfrm>
                <a:off x="4291" y="2514"/>
                <a:ext cx="476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8" name="Rectangle 1354"/>
              <p:cNvSpPr>
                <a:spLocks noChangeArrowheads="1"/>
              </p:cNvSpPr>
              <p:nvPr/>
            </p:nvSpPr>
            <p:spPr bwMode="auto">
              <a:xfrm>
                <a:off x="4291" y="2515"/>
                <a:ext cx="476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79" name="Rectangle 1355"/>
              <p:cNvSpPr>
                <a:spLocks noChangeArrowheads="1"/>
              </p:cNvSpPr>
              <p:nvPr/>
            </p:nvSpPr>
            <p:spPr bwMode="auto">
              <a:xfrm>
                <a:off x="4291" y="2516"/>
                <a:ext cx="476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0" name="Rectangle 1356"/>
              <p:cNvSpPr>
                <a:spLocks noChangeArrowheads="1"/>
              </p:cNvSpPr>
              <p:nvPr/>
            </p:nvSpPr>
            <p:spPr bwMode="auto">
              <a:xfrm>
                <a:off x="4291" y="2517"/>
                <a:ext cx="476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1" name="Rectangle 1357"/>
              <p:cNvSpPr>
                <a:spLocks noChangeArrowheads="1"/>
              </p:cNvSpPr>
              <p:nvPr/>
            </p:nvSpPr>
            <p:spPr bwMode="auto">
              <a:xfrm>
                <a:off x="4291" y="2519"/>
                <a:ext cx="476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2" name="Rectangle 1358"/>
              <p:cNvSpPr>
                <a:spLocks noChangeArrowheads="1"/>
              </p:cNvSpPr>
              <p:nvPr/>
            </p:nvSpPr>
            <p:spPr bwMode="auto">
              <a:xfrm>
                <a:off x="4291" y="2520"/>
                <a:ext cx="476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3" name="Rectangle 1359"/>
              <p:cNvSpPr>
                <a:spLocks noChangeArrowheads="1"/>
              </p:cNvSpPr>
              <p:nvPr/>
            </p:nvSpPr>
            <p:spPr bwMode="auto">
              <a:xfrm>
                <a:off x="4291" y="2521"/>
                <a:ext cx="476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4" name="Rectangle 1360"/>
              <p:cNvSpPr>
                <a:spLocks noChangeArrowheads="1"/>
              </p:cNvSpPr>
              <p:nvPr/>
            </p:nvSpPr>
            <p:spPr bwMode="auto">
              <a:xfrm>
                <a:off x="4291" y="2522"/>
                <a:ext cx="476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5" name="Rectangle 1361"/>
              <p:cNvSpPr>
                <a:spLocks noChangeArrowheads="1"/>
              </p:cNvSpPr>
              <p:nvPr/>
            </p:nvSpPr>
            <p:spPr bwMode="auto">
              <a:xfrm>
                <a:off x="4291" y="2523"/>
                <a:ext cx="476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6" name="Rectangle 1362"/>
              <p:cNvSpPr>
                <a:spLocks noChangeArrowheads="1"/>
              </p:cNvSpPr>
              <p:nvPr/>
            </p:nvSpPr>
            <p:spPr bwMode="auto">
              <a:xfrm>
                <a:off x="4291" y="2524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7" name="Rectangle 1363"/>
              <p:cNvSpPr>
                <a:spLocks noChangeArrowheads="1"/>
              </p:cNvSpPr>
              <p:nvPr/>
            </p:nvSpPr>
            <p:spPr bwMode="auto">
              <a:xfrm>
                <a:off x="4291" y="2525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8" name="Rectangle 1364"/>
              <p:cNvSpPr>
                <a:spLocks noChangeArrowheads="1"/>
              </p:cNvSpPr>
              <p:nvPr/>
            </p:nvSpPr>
            <p:spPr bwMode="auto">
              <a:xfrm>
                <a:off x="4291" y="2526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89" name="Rectangle 1365"/>
              <p:cNvSpPr>
                <a:spLocks noChangeArrowheads="1"/>
              </p:cNvSpPr>
              <p:nvPr/>
            </p:nvSpPr>
            <p:spPr bwMode="auto">
              <a:xfrm>
                <a:off x="4291" y="252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0" name="Rectangle 1366"/>
              <p:cNvSpPr>
                <a:spLocks noChangeArrowheads="1"/>
              </p:cNvSpPr>
              <p:nvPr/>
            </p:nvSpPr>
            <p:spPr bwMode="auto">
              <a:xfrm>
                <a:off x="4291" y="2528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1" name="Rectangle 1367"/>
              <p:cNvSpPr>
                <a:spLocks noChangeArrowheads="1"/>
              </p:cNvSpPr>
              <p:nvPr/>
            </p:nvSpPr>
            <p:spPr bwMode="auto">
              <a:xfrm>
                <a:off x="4291" y="2529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2" name="Rectangle 1368"/>
              <p:cNvSpPr>
                <a:spLocks noChangeArrowheads="1"/>
              </p:cNvSpPr>
              <p:nvPr/>
            </p:nvSpPr>
            <p:spPr bwMode="auto">
              <a:xfrm>
                <a:off x="4291" y="2530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3" name="Rectangle 1369"/>
              <p:cNvSpPr>
                <a:spLocks noChangeArrowheads="1"/>
              </p:cNvSpPr>
              <p:nvPr/>
            </p:nvSpPr>
            <p:spPr bwMode="auto">
              <a:xfrm>
                <a:off x="4291" y="2531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4" name="Rectangle 1370"/>
              <p:cNvSpPr>
                <a:spLocks noChangeArrowheads="1"/>
              </p:cNvSpPr>
              <p:nvPr/>
            </p:nvSpPr>
            <p:spPr bwMode="auto">
              <a:xfrm>
                <a:off x="4291" y="2532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5" name="Rectangle 1371"/>
              <p:cNvSpPr>
                <a:spLocks noChangeArrowheads="1"/>
              </p:cNvSpPr>
              <p:nvPr/>
            </p:nvSpPr>
            <p:spPr bwMode="auto">
              <a:xfrm>
                <a:off x="4291" y="2533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6" name="Rectangle 1372"/>
              <p:cNvSpPr>
                <a:spLocks noChangeArrowheads="1"/>
              </p:cNvSpPr>
              <p:nvPr/>
            </p:nvSpPr>
            <p:spPr bwMode="auto">
              <a:xfrm>
                <a:off x="4291" y="2534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7" name="Rectangle 1373"/>
              <p:cNvSpPr>
                <a:spLocks noChangeArrowheads="1"/>
              </p:cNvSpPr>
              <p:nvPr/>
            </p:nvSpPr>
            <p:spPr bwMode="auto">
              <a:xfrm>
                <a:off x="4291" y="2535"/>
                <a:ext cx="476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8" name="Rectangle 1374"/>
              <p:cNvSpPr>
                <a:spLocks noChangeArrowheads="1"/>
              </p:cNvSpPr>
              <p:nvPr/>
            </p:nvSpPr>
            <p:spPr bwMode="auto">
              <a:xfrm>
                <a:off x="4291" y="2536"/>
                <a:ext cx="476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99" name="Rectangle 1375"/>
              <p:cNvSpPr>
                <a:spLocks noChangeArrowheads="1"/>
              </p:cNvSpPr>
              <p:nvPr/>
            </p:nvSpPr>
            <p:spPr bwMode="auto">
              <a:xfrm>
                <a:off x="4291" y="2536"/>
                <a:ext cx="476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0" name="Rectangle 1376"/>
              <p:cNvSpPr>
                <a:spLocks noChangeArrowheads="1"/>
              </p:cNvSpPr>
              <p:nvPr/>
            </p:nvSpPr>
            <p:spPr bwMode="auto">
              <a:xfrm>
                <a:off x="4291" y="2538"/>
                <a:ext cx="476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1" name="Rectangle 1377"/>
              <p:cNvSpPr>
                <a:spLocks noChangeArrowheads="1"/>
              </p:cNvSpPr>
              <p:nvPr/>
            </p:nvSpPr>
            <p:spPr bwMode="auto">
              <a:xfrm>
                <a:off x="4291" y="2539"/>
                <a:ext cx="476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2" name="Rectangle 1378"/>
              <p:cNvSpPr>
                <a:spLocks noChangeArrowheads="1"/>
              </p:cNvSpPr>
              <p:nvPr/>
            </p:nvSpPr>
            <p:spPr bwMode="auto">
              <a:xfrm>
                <a:off x="4291" y="2540"/>
                <a:ext cx="476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3" name="Rectangle 1379"/>
              <p:cNvSpPr>
                <a:spLocks noChangeArrowheads="1"/>
              </p:cNvSpPr>
              <p:nvPr/>
            </p:nvSpPr>
            <p:spPr bwMode="auto">
              <a:xfrm>
                <a:off x="4291" y="2541"/>
                <a:ext cx="476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4" name="Rectangle 1380"/>
              <p:cNvSpPr>
                <a:spLocks noChangeArrowheads="1"/>
              </p:cNvSpPr>
              <p:nvPr/>
            </p:nvSpPr>
            <p:spPr bwMode="auto">
              <a:xfrm>
                <a:off x="4291" y="2542"/>
                <a:ext cx="476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5" name="Rectangle 1381"/>
              <p:cNvSpPr>
                <a:spLocks noChangeArrowheads="1"/>
              </p:cNvSpPr>
              <p:nvPr/>
            </p:nvSpPr>
            <p:spPr bwMode="auto">
              <a:xfrm>
                <a:off x="4291" y="2544"/>
                <a:ext cx="476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6" name="Rectangle 1382"/>
              <p:cNvSpPr>
                <a:spLocks noChangeArrowheads="1"/>
              </p:cNvSpPr>
              <p:nvPr/>
            </p:nvSpPr>
            <p:spPr bwMode="auto">
              <a:xfrm>
                <a:off x="4291" y="2544"/>
                <a:ext cx="476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7" name="Rectangle 1383"/>
              <p:cNvSpPr>
                <a:spLocks noChangeArrowheads="1"/>
              </p:cNvSpPr>
              <p:nvPr/>
            </p:nvSpPr>
            <p:spPr bwMode="auto">
              <a:xfrm>
                <a:off x="4291" y="2545"/>
                <a:ext cx="476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8" name="Rectangle 1384"/>
              <p:cNvSpPr>
                <a:spLocks noChangeArrowheads="1"/>
              </p:cNvSpPr>
              <p:nvPr/>
            </p:nvSpPr>
            <p:spPr bwMode="auto">
              <a:xfrm>
                <a:off x="4291" y="2546"/>
                <a:ext cx="476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09" name="Rectangle 1385"/>
              <p:cNvSpPr>
                <a:spLocks noChangeArrowheads="1"/>
              </p:cNvSpPr>
              <p:nvPr/>
            </p:nvSpPr>
            <p:spPr bwMode="auto">
              <a:xfrm>
                <a:off x="4291" y="254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0" name="Rectangle 1386"/>
              <p:cNvSpPr>
                <a:spLocks noChangeArrowheads="1"/>
              </p:cNvSpPr>
              <p:nvPr/>
            </p:nvSpPr>
            <p:spPr bwMode="auto">
              <a:xfrm>
                <a:off x="4291" y="2548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1" name="Rectangle 1387"/>
              <p:cNvSpPr>
                <a:spLocks noChangeArrowheads="1"/>
              </p:cNvSpPr>
              <p:nvPr/>
            </p:nvSpPr>
            <p:spPr bwMode="auto">
              <a:xfrm>
                <a:off x="4291" y="2549"/>
                <a:ext cx="476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2" name="Rectangle 1388"/>
              <p:cNvSpPr>
                <a:spLocks noChangeArrowheads="1"/>
              </p:cNvSpPr>
              <p:nvPr/>
            </p:nvSpPr>
            <p:spPr bwMode="auto">
              <a:xfrm>
                <a:off x="4291" y="2550"/>
                <a:ext cx="476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3" name="Rectangle 1389"/>
              <p:cNvSpPr>
                <a:spLocks noChangeArrowheads="1"/>
              </p:cNvSpPr>
              <p:nvPr/>
            </p:nvSpPr>
            <p:spPr bwMode="auto">
              <a:xfrm>
                <a:off x="4291" y="2552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4" name="Rectangle 1390"/>
              <p:cNvSpPr>
                <a:spLocks noChangeArrowheads="1"/>
              </p:cNvSpPr>
              <p:nvPr/>
            </p:nvSpPr>
            <p:spPr bwMode="auto">
              <a:xfrm>
                <a:off x="4291" y="2553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5" name="Rectangle 1391"/>
              <p:cNvSpPr>
                <a:spLocks noChangeArrowheads="1"/>
              </p:cNvSpPr>
              <p:nvPr/>
            </p:nvSpPr>
            <p:spPr bwMode="auto">
              <a:xfrm>
                <a:off x="4291" y="2553"/>
                <a:ext cx="476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6" name="Rectangle 1392"/>
              <p:cNvSpPr>
                <a:spLocks noChangeArrowheads="1"/>
              </p:cNvSpPr>
              <p:nvPr/>
            </p:nvSpPr>
            <p:spPr bwMode="auto">
              <a:xfrm>
                <a:off x="4291" y="2555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7" name="Rectangle 1393"/>
              <p:cNvSpPr>
                <a:spLocks noChangeArrowheads="1"/>
              </p:cNvSpPr>
              <p:nvPr/>
            </p:nvSpPr>
            <p:spPr bwMode="auto">
              <a:xfrm>
                <a:off x="4291" y="2556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8" name="Rectangle 1394"/>
              <p:cNvSpPr>
                <a:spLocks noChangeArrowheads="1"/>
              </p:cNvSpPr>
              <p:nvPr/>
            </p:nvSpPr>
            <p:spPr bwMode="auto">
              <a:xfrm>
                <a:off x="4291" y="2557"/>
                <a:ext cx="476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19" name="Rectangle 1395"/>
              <p:cNvSpPr>
                <a:spLocks noChangeArrowheads="1"/>
              </p:cNvSpPr>
              <p:nvPr/>
            </p:nvSpPr>
            <p:spPr bwMode="auto">
              <a:xfrm>
                <a:off x="4291" y="2558"/>
                <a:ext cx="476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0" name="Rectangle 1396"/>
              <p:cNvSpPr>
                <a:spLocks noChangeArrowheads="1"/>
              </p:cNvSpPr>
              <p:nvPr/>
            </p:nvSpPr>
            <p:spPr bwMode="auto">
              <a:xfrm>
                <a:off x="4291" y="2559"/>
                <a:ext cx="476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1" name="Rectangle 1397"/>
              <p:cNvSpPr>
                <a:spLocks noChangeArrowheads="1"/>
              </p:cNvSpPr>
              <p:nvPr/>
            </p:nvSpPr>
            <p:spPr bwMode="auto">
              <a:xfrm>
                <a:off x="4291" y="2561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2" name="Rectangle 1398"/>
              <p:cNvSpPr>
                <a:spLocks noChangeArrowheads="1"/>
              </p:cNvSpPr>
              <p:nvPr/>
            </p:nvSpPr>
            <p:spPr bwMode="auto">
              <a:xfrm>
                <a:off x="4291" y="2561"/>
                <a:ext cx="476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3" name="Rectangle 1399"/>
              <p:cNvSpPr>
                <a:spLocks noChangeArrowheads="1"/>
              </p:cNvSpPr>
              <p:nvPr/>
            </p:nvSpPr>
            <p:spPr bwMode="auto">
              <a:xfrm>
                <a:off x="4291" y="2564"/>
                <a:ext cx="476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4" name="Rectangle 1400"/>
              <p:cNvSpPr>
                <a:spLocks noChangeArrowheads="1"/>
              </p:cNvSpPr>
              <p:nvPr/>
            </p:nvSpPr>
            <p:spPr bwMode="auto">
              <a:xfrm>
                <a:off x="4291" y="2565"/>
                <a:ext cx="476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5" name="Rectangle 1401"/>
              <p:cNvSpPr>
                <a:spLocks noChangeArrowheads="1"/>
              </p:cNvSpPr>
              <p:nvPr/>
            </p:nvSpPr>
            <p:spPr bwMode="auto">
              <a:xfrm>
                <a:off x="4291" y="2566"/>
                <a:ext cx="476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6" name="Rectangle 1402"/>
              <p:cNvSpPr>
                <a:spLocks noChangeArrowheads="1"/>
              </p:cNvSpPr>
              <p:nvPr/>
            </p:nvSpPr>
            <p:spPr bwMode="auto">
              <a:xfrm>
                <a:off x="4291" y="2567"/>
                <a:ext cx="476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7" name="Rectangle 1403"/>
              <p:cNvSpPr>
                <a:spLocks noChangeArrowheads="1"/>
              </p:cNvSpPr>
              <p:nvPr/>
            </p:nvSpPr>
            <p:spPr bwMode="auto">
              <a:xfrm>
                <a:off x="4291" y="2569"/>
                <a:ext cx="476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8" name="Rectangle 1404"/>
              <p:cNvSpPr>
                <a:spLocks noChangeArrowheads="1"/>
              </p:cNvSpPr>
              <p:nvPr/>
            </p:nvSpPr>
            <p:spPr bwMode="auto">
              <a:xfrm>
                <a:off x="4291" y="2569"/>
                <a:ext cx="476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29" name="Rectangle 1405"/>
              <p:cNvSpPr>
                <a:spLocks noChangeArrowheads="1"/>
              </p:cNvSpPr>
              <p:nvPr/>
            </p:nvSpPr>
            <p:spPr bwMode="auto">
              <a:xfrm>
                <a:off x="4291" y="2570"/>
                <a:ext cx="476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0" name="Rectangle 1406"/>
              <p:cNvSpPr>
                <a:spLocks noChangeArrowheads="1"/>
              </p:cNvSpPr>
              <p:nvPr/>
            </p:nvSpPr>
            <p:spPr bwMode="auto">
              <a:xfrm>
                <a:off x="4291" y="2572"/>
                <a:ext cx="476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1" name="Rectangle 1407"/>
              <p:cNvSpPr>
                <a:spLocks noChangeArrowheads="1"/>
              </p:cNvSpPr>
              <p:nvPr/>
            </p:nvSpPr>
            <p:spPr bwMode="auto">
              <a:xfrm>
                <a:off x="4291" y="2573"/>
                <a:ext cx="476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2" name="Rectangle 1408"/>
              <p:cNvSpPr>
                <a:spLocks noChangeArrowheads="1"/>
              </p:cNvSpPr>
              <p:nvPr/>
            </p:nvSpPr>
            <p:spPr bwMode="auto">
              <a:xfrm>
                <a:off x="4291" y="2574"/>
                <a:ext cx="476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3" name="Rectangle 1409"/>
              <p:cNvSpPr>
                <a:spLocks noChangeArrowheads="1"/>
              </p:cNvSpPr>
              <p:nvPr/>
            </p:nvSpPr>
            <p:spPr bwMode="auto">
              <a:xfrm>
                <a:off x="4291" y="2575"/>
                <a:ext cx="476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4" name="Rectangle 1410"/>
              <p:cNvSpPr>
                <a:spLocks noChangeArrowheads="1"/>
              </p:cNvSpPr>
              <p:nvPr/>
            </p:nvSpPr>
            <p:spPr bwMode="auto">
              <a:xfrm>
                <a:off x="4291" y="2576"/>
                <a:ext cx="476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636" name="Group 1612"/>
            <p:cNvGrpSpPr>
              <a:grpSpLocks/>
            </p:cNvGrpSpPr>
            <p:nvPr/>
          </p:nvGrpSpPr>
          <p:grpSpPr bwMode="auto">
            <a:xfrm>
              <a:off x="4291" y="2485"/>
              <a:ext cx="953" cy="154"/>
              <a:chOff x="4291" y="2485"/>
              <a:chExt cx="953" cy="154"/>
            </a:xfrm>
          </p:grpSpPr>
          <p:sp>
            <p:nvSpPr>
              <p:cNvPr id="2436" name="Rectangle 1412"/>
              <p:cNvSpPr>
                <a:spLocks noChangeArrowheads="1"/>
              </p:cNvSpPr>
              <p:nvPr/>
            </p:nvSpPr>
            <p:spPr bwMode="auto">
              <a:xfrm>
                <a:off x="4291" y="2577"/>
                <a:ext cx="476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7" name="Rectangle 1413"/>
              <p:cNvSpPr>
                <a:spLocks noChangeArrowheads="1"/>
              </p:cNvSpPr>
              <p:nvPr/>
            </p:nvSpPr>
            <p:spPr bwMode="auto">
              <a:xfrm>
                <a:off x="4291" y="2578"/>
                <a:ext cx="476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8" name="Rectangle 1414"/>
              <p:cNvSpPr>
                <a:spLocks noChangeArrowheads="1"/>
              </p:cNvSpPr>
              <p:nvPr/>
            </p:nvSpPr>
            <p:spPr bwMode="auto">
              <a:xfrm>
                <a:off x="4291" y="2579"/>
                <a:ext cx="476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39" name="Rectangle 1415"/>
              <p:cNvSpPr>
                <a:spLocks noChangeArrowheads="1"/>
              </p:cNvSpPr>
              <p:nvPr/>
            </p:nvSpPr>
            <p:spPr bwMode="auto">
              <a:xfrm>
                <a:off x="4291" y="2580"/>
                <a:ext cx="476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0" name="Rectangle 1416"/>
              <p:cNvSpPr>
                <a:spLocks noChangeArrowheads="1"/>
              </p:cNvSpPr>
              <p:nvPr/>
            </p:nvSpPr>
            <p:spPr bwMode="auto">
              <a:xfrm>
                <a:off x="4291" y="2581"/>
                <a:ext cx="476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1" name="Rectangle 1417"/>
              <p:cNvSpPr>
                <a:spLocks noChangeArrowheads="1"/>
              </p:cNvSpPr>
              <p:nvPr/>
            </p:nvSpPr>
            <p:spPr bwMode="auto">
              <a:xfrm>
                <a:off x="4291" y="2583"/>
                <a:ext cx="476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2" name="Rectangle 1418"/>
              <p:cNvSpPr>
                <a:spLocks noChangeArrowheads="1"/>
              </p:cNvSpPr>
              <p:nvPr/>
            </p:nvSpPr>
            <p:spPr bwMode="auto">
              <a:xfrm>
                <a:off x="4291" y="2584"/>
                <a:ext cx="476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3" name="Rectangle 1419"/>
              <p:cNvSpPr>
                <a:spLocks noChangeArrowheads="1"/>
              </p:cNvSpPr>
              <p:nvPr/>
            </p:nvSpPr>
            <p:spPr bwMode="auto">
              <a:xfrm>
                <a:off x="4291" y="2585"/>
                <a:ext cx="476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4" name="Rectangle 1420"/>
              <p:cNvSpPr>
                <a:spLocks noChangeArrowheads="1"/>
              </p:cNvSpPr>
              <p:nvPr/>
            </p:nvSpPr>
            <p:spPr bwMode="auto">
              <a:xfrm>
                <a:off x="4291" y="2586"/>
                <a:ext cx="476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5" name="Rectangle 1421"/>
              <p:cNvSpPr>
                <a:spLocks noChangeArrowheads="1"/>
              </p:cNvSpPr>
              <p:nvPr/>
            </p:nvSpPr>
            <p:spPr bwMode="auto">
              <a:xfrm>
                <a:off x="4291" y="2587"/>
                <a:ext cx="476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6" name="Rectangle 1422"/>
              <p:cNvSpPr>
                <a:spLocks noChangeArrowheads="1"/>
              </p:cNvSpPr>
              <p:nvPr/>
            </p:nvSpPr>
            <p:spPr bwMode="auto">
              <a:xfrm>
                <a:off x="4291" y="2588"/>
                <a:ext cx="476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7" name="Rectangle 1423"/>
              <p:cNvSpPr>
                <a:spLocks noChangeArrowheads="1"/>
              </p:cNvSpPr>
              <p:nvPr/>
            </p:nvSpPr>
            <p:spPr bwMode="auto">
              <a:xfrm>
                <a:off x="4291" y="2589"/>
                <a:ext cx="476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8" name="Rectangle 1424"/>
              <p:cNvSpPr>
                <a:spLocks noChangeArrowheads="1"/>
              </p:cNvSpPr>
              <p:nvPr/>
            </p:nvSpPr>
            <p:spPr bwMode="auto">
              <a:xfrm>
                <a:off x="4291" y="2591"/>
                <a:ext cx="476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49" name="Rectangle 1425"/>
              <p:cNvSpPr>
                <a:spLocks noChangeArrowheads="1"/>
              </p:cNvSpPr>
              <p:nvPr/>
            </p:nvSpPr>
            <p:spPr bwMode="auto">
              <a:xfrm>
                <a:off x="4291" y="2592"/>
                <a:ext cx="476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0" name="Rectangle 1426"/>
              <p:cNvSpPr>
                <a:spLocks noChangeArrowheads="1"/>
              </p:cNvSpPr>
              <p:nvPr/>
            </p:nvSpPr>
            <p:spPr bwMode="auto">
              <a:xfrm>
                <a:off x="4291" y="2593"/>
                <a:ext cx="476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1" name="Rectangle 1427"/>
              <p:cNvSpPr>
                <a:spLocks noChangeArrowheads="1"/>
              </p:cNvSpPr>
              <p:nvPr/>
            </p:nvSpPr>
            <p:spPr bwMode="auto">
              <a:xfrm>
                <a:off x="4291" y="2594"/>
                <a:ext cx="476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2" name="Rectangle 1428"/>
              <p:cNvSpPr>
                <a:spLocks noChangeArrowheads="1"/>
              </p:cNvSpPr>
              <p:nvPr/>
            </p:nvSpPr>
            <p:spPr bwMode="auto">
              <a:xfrm>
                <a:off x="4291" y="2594"/>
                <a:ext cx="476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3" name="Rectangle 1429"/>
              <p:cNvSpPr>
                <a:spLocks noChangeArrowheads="1"/>
              </p:cNvSpPr>
              <p:nvPr/>
            </p:nvSpPr>
            <p:spPr bwMode="auto">
              <a:xfrm>
                <a:off x="4291" y="2595"/>
                <a:ext cx="476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4" name="Rectangle 1430"/>
              <p:cNvSpPr>
                <a:spLocks noChangeArrowheads="1"/>
              </p:cNvSpPr>
              <p:nvPr/>
            </p:nvSpPr>
            <p:spPr bwMode="auto">
              <a:xfrm>
                <a:off x="4291" y="2596"/>
                <a:ext cx="476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5" name="Rectangle 1431"/>
              <p:cNvSpPr>
                <a:spLocks noChangeArrowheads="1"/>
              </p:cNvSpPr>
              <p:nvPr/>
            </p:nvSpPr>
            <p:spPr bwMode="auto">
              <a:xfrm>
                <a:off x="4291" y="2597"/>
                <a:ext cx="476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6" name="Rectangle 1432"/>
              <p:cNvSpPr>
                <a:spLocks noChangeArrowheads="1"/>
              </p:cNvSpPr>
              <p:nvPr/>
            </p:nvSpPr>
            <p:spPr bwMode="auto">
              <a:xfrm>
                <a:off x="4291" y="2598"/>
                <a:ext cx="476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7" name="Rectangle 1433"/>
              <p:cNvSpPr>
                <a:spLocks noChangeArrowheads="1"/>
              </p:cNvSpPr>
              <p:nvPr/>
            </p:nvSpPr>
            <p:spPr bwMode="auto">
              <a:xfrm>
                <a:off x="4291" y="2599"/>
                <a:ext cx="476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8" name="Rectangle 1434"/>
              <p:cNvSpPr>
                <a:spLocks noChangeArrowheads="1"/>
              </p:cNvSpPr>
              <p:nvPr/>
            </p:nvSpPr>
            <p:spPr bwMode="auto">
              <a:xfrm>
                <a:off x="4291" y="2600"/>
                <a:ext cx="476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59" name="Rectangle 1435"/>
              <p:cNvSpPr>
                <a:spLocks noChangeArrowheads="1"/>
              </p:cNvSpPr>
              <p:nvPr/>
            </p:nvSpPr>
            <p:spPr bwMode="auto">
              <a:xfrm>
                <a:off x="4291" y="2601"/>
                <a:ext cx="476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0" name="Rectangle 1436"/>
              <p:cNvSpPr>
                <a:spLocks noChangeArrowheads="1"/>
              </p:cNvSpPr>
              <p:nvPr/>
            </p:nvSpPr>
            <p:spPr bwMode="auto">
              <a:xfrm>
                <a:off x="4291" y="2602"/>
                <a:ext cx="476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1" name="Rectangle 1437"/>
              <p:cNvSpPr>
                <a:spLocks noChangeArrowheads="1"/>
              </p:cNvSpPr>
              <p:nvPr/>
            </p:nvSpPr>
            <p:spPr bwMode="auto">
              <a:xfrm>
                <a:off x="4291" y="2603"/>
                <a:ext cx="476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2" name="Rectangle 1438"/>
              <p:cNvSpPr>
                <a:spLocks noChangeArrowheads="1"/>
              </p:cNvSpPr>
              <p:nvPr/>
            </p:nvSpPr>
            <p:spPr bwMode="auto">
              <a:xfrm>
                <a:off x="4291" y="2604"/>
                <a:ext cx="476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3" name="Rectangle 1439"/>
              <p:cNvSpPr>
                <a:spLocks noChangeArrowheads="1"/>
              </p:cNvSpPr>
              <p:nvPr/>
            </p:nvSpPr>
            <p:spPr bwMode="auto">
              <a:xfrm>
                <a:off x="4291" y="2605"/>
                <a:ext cx="476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4" name="Rectangle 1440"/>
              <p:cNvSpPr>
                <a:spLocks noChangeArrowheads="1"/>
              </p:cNvSpPr>
              <p:nvPr/>
            </p:nvSpPr>
            <p:spPr bwMode="auto">
              <a:xfrm>
                <a:off x="4291" y="2606"/>
                <a:ext cx="476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5" name="Rectangle 1441"/>
              <p:cNvSpPr>
                <a:spLocks noChangeArrowheads="1"/>
              </p:cNvSpPr>
              <p:nvPr/>
            </p:nvSpPr>
            <p:spPr bwMode="auto">
              <a:xfrm>
                <a:off x="4291" y="2608"/>
                <a:ext cx="476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6" name="Rectangle 1442"/>
              <p:cNvSpPr>
                <a:spLocks noChangeArrowheads="1"/>
              </p:cNvSpPr>
              <p:nvPr/>
            </p:nvSpPr>
            <p:spPr bwMode="auto">
              <a:xfrm>
                <a:off x="4291" y="2609"/>
                <a:ext cx="476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7" name="Rectangle 1443"/>
              <p:cNvSpPr>
                <a:spLocks noChangeArrowheads="1"/>
              </p:cNvSpPr>
              <p:nvPr/>
            </p:nvSpPr>
            <p:spPr bwMode="auto">
              <a:xfrm>
                <a:off x="4291" y="2610"/>
                <a:ext cx="476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8" name="Rectangle 1444"/>
              <p:cNvSpPr>
                <a:spLocks noChangeArrowheads="1"/>
              </p:cNvSpPr>
              <p:nvPr/>
            </p:nvSpPr>
            <p:spPr bwMode="auto">
              <a:xfrm>
                <a:off x="4291" y="2611"/>
                <a:ext cx="476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69" name="Rectangle 1445"/>
              <p:cNvSpPr>
                <a:spLocks noChangeArrowheads="1"/>
              </p:cNvSpPr>
              <p:nvPr/>
            </p:nvSpPr>
            <p:spPr bwMode="auto">
              <a:xfrm>
                <a:off x="4291" y="2612"/>
                <a:ext cx="476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0" name="Rectangle 1446"/>
              <p:cNvSpPr>
                <a:spLocks noChangeArrowheads="1"/>
              </p:cNvSpPr>
              <p:nvPr/>
            </p:nvSpPr>
            <p:spPr bwMode="auto">
              <a:xfrm>
                <a:off x="4291" y="2613"/>
                <a:ext cx="476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1" name="Rectangle 1447"/>
              <p:cNvSpPr>
                <a:spLocks noChangeArrowheads="1"/>
              </p:cNvSpPr>
              <p:nvPr/>
            </p:nvSpPr>
            <p:spPr bwMode="auto">
              <a:xfrm>
                <a:off x="4291" y="2614"/>
                <a:ext cx="476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2" name="Rectangle 1448"/>
              <p:cNvSpPr>
                <a:spLocks noChangeArrowheads="1"/>
              </p:cNvSpPr>
              <p:nvPr/>
            </p:nvSpPr>
            <p:spPr bwMode="auto">
              <a:xfrm>
                <a:off x="4291" y="2615"/>
                <a:ext cx="476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3" name="Rectangle 1449"/>
              <p:cNvSpPr>
                <a:spLocks noChangeArrowheads="1"/>
              </p:cNvSpPr>
              <p:nvPr/>
            </p:nvSpPr>
            <p:spPr bwMode="auto">
              <a:xfrm>
                <a:off x="4291" y="2616"/>
                <a:ext cx="476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4" name="Rectangle 1450"/>
              <p:cNvSpPr>
                <a:spLocks noChangeArrowheads="1"/>
              </p:cNvSpPr>
              <p:nvPr/>
            </p:nvSpPr>
            <p:spPr bwMode="auto">
              <a:xfrm>
                <a:off x="4291" y="2617"/>
                <a:ext cx="476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5" name="Rectangle 1451"/>
              <p:cNvSpPr>
                <a:spLocks noChangeArrowheads="1"/>
              </p:cNvSpPr>
              <p:nvPr/>
            </p:nvSpPr>
            <p:spPr bwMode="auto">
              <a:xfrm>
                <a:off x="4291" y="2618"/>
                <a:ext cx="476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6" name="Rectangle 1452"/>
              <p:cNvSpPr>
                <a:spLocks noChangeArrowheads="1"/>
              </p:cNvSpPr>
              <p:nvPr/>
            </p:nvSpPr>
            <p:spPr bwMode="auto">
              <a:xfrm>
                <a:off x="4291" y="2618"/>
                <a:ext cx="476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7" name="Rectangle 1453"/>
              <p:cNvSpPr>
                <a:spLocks noChangeArrowheads="1"/>
              </p:cNvSpPr>
              <p:nvPr/>
            </p:nvSpPr>
            <p:spPr bwMode="auto">
              <a:xfrm>
                <a:off x="4291" y="2619"/>
                <a:ext cx="476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8" name="Rectangle 1454"/>
              <p:cNvSpPr>
                <a:spLocks noChangeArrowheads="1"/>
              </p:cNvSpPr>
              <p:nvPr/>
            </p:nvSpPr>
            <p:spPr bwMode="auto">
              <a:xfrm>
                <a:off x="4291" y="2620"/>
                <a:ext cx="476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79" name="Rectangle 1455"/>
              <p:cNvSpPr>
                <a:spLocks noChangeArrowheads="1"/>
              </p:cNvSpPr>
              <p:nvPr/>
            </p:nvSpPr>
            <p:spPr bwMode="auto">
              <a:xfrm>
                <a:off x="4291" y="2622"/>
                <a:ext cx="476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0" name="Rectangle 1456"/>
              <p:cNvSpPr>
                <a:spLocks noChangeArrowheads="1"/>
              </p:cNvSpPr>
              <p:nvPr/>
            </p:nvSpPr>
            <p:spPr bwMode="auto">
              <a:xfrm>
                <a:off x="4291" y="2623"/>
                <a:ext cx="476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1" name="Rectangle 1457"/>
              <p:cNvSpPr>
                <a:spLocks noChangeArrowheads="1"/>
              </p:cNvSpPr>
              <p:nvPr/>
            </p:nvSpPr>
            <p:spPr bwMode="auto">
              <a:xfrm>
                <a:off x="4291" y="2624"/>
                <a:ext cx="476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2" name="Rectangle 1458"/>
              <p:cNvSpPr>
                <a:spLocks noChangeArrowheads="1"/>
              </p:cNvSpPr>
              <p:nvPr/>
            </p:nvSpPr>
            <p:spPr bwMode="auto">
              <a:xfrm>
                <a:off x="4291" y="2625"/>
                <a:ext cx="476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3" name="Rectangle 1459"/>
              <p:cNvSpPr>
                <a:spLocks noChangeArrowheads="1"/>
              </p:cNvSpPr>
              <p:nvPr/>
            </p:nvSpPr>
            <p:spPr bwMode="auto">
              <a:xfrm>
                <a:off x="4291" y="2626"/>
                <a:ext cx="476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4" name="Rectangle 1460"/>
              <p:cNvSpPr>
                <a:spLocks noChangeArrowheads="1"/>
              </p:cNvSpPr>
              <p:nvPr/>
            </p:nvSpPr>
            <p:spPr bwMode="auto">
              <a:xfrm>
                <a:off x="4291" y="2627"/>
                <a:ext cx="476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5" name="Rectangle 1461"/>
              <p:cNvSpPr>
                <a:spLocks noChangeArrowheads="1"/>
              </p:cNvSpPr>
              <p:nvPr/>
            </p:nvSpPr>
            <p:spPr bwMode="auto">
              <a:xfrm>
                <a:off x="4291" y="2628"/>
                <a:ext cx="476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6" name="Rectangle 1462"/>
              <p:cNvSpPr>
                <a:spLocks noChangeArrowheads="1"/>
              </p:cNvSpPr>
              <p:nvPr/>
            </p:nvSpPr>
            <p:spPr bwMode="auto">
              <a:xfrm>
                <a:off x="4291" y="2629"/>
                <a:ext cx="476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7" name="Rectangle 1463"/>
              <p:cNvSpPr>
                <a:spLocks noChangeArrowheads="1"/>
              </p:cNvSpPr>
              <p:nvPr/>
            </p:nvSpPr>
            <p:spPr bwMode="auto">
              <a:xfrm>
                <a:off x="4291" y="2631"/>
                <a:ext cx="476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8" name="Rectangle 1464"/>
              <p:cNvSpPr>
                <a:spLocks noChangeArrowheads="1"/>
              </p:cNvSpPr>
              <p:nvPr/>
            </p:nvSpPr>
            <p:spPr bwMode="auto">
              <a:xfrm>
                <a:off x="4291" y="2632"/>
                <a:ext cx="476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89" name="Rectangle 1465"/>
              <p:cNvSpPr>
                <a:spLocks noChangeArrowheads="1"/>
              </p:cNvSpPr>
              <p:nvPr/>
            </p:nvSpPr>
            <p:spPr bwMode="auto">
              <a:xfrm>
                <a:off x="4291" y="2633"/>
                <a:ext cx="476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0" name="Rectangle 1466"/>
              <p:cNvSpPr>
                <a:spLocks noChangeArrowheads="1"/>
              </p:cNvSpPr>
              <p:nvPr/>
            </p:nvSpPr>
            <p:spPr bwMode="auto">
              <a:xfrm>
                <a:off x="4291" y="2634"/>
                <a:ext cx="476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1" name="Rectangle 1467"/>
              <p:cNvSpPr>
                <a:spLocks noChangeArrowheads="1"/>
              </p:cNvSpPr>
              <p:nvPr/>
            </p:nvSpPr>
            <p:spPr bwMode="auto">
              <a:xfrm>
                <a:off x="4291" y="2635"/>
                <a:ext cx="476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2" name="Rectangle 1468"/>
              <p:cNvSpPr>
                <a:spLocks noChangeArrowheads="1"/>
              </p:cNvSpPr>
              <p:nvPr/>
            </p:nvSpPr>
            <p:spPr bwMode="auto">
              <a:xfrm>
                <a:off x="4291" y="2636"/>
                <a:ext cx="476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3" name="Rectangle 1469"/>
              <p:cNvSpPr>
                <a:spLocks noChangeArrowheads="1"/>
              </p:cNvSpPr>
              <p:nvPr/>
            </p:nvSpPr>
            <p:spPr bwMode="auto">
              <a:xfrm>
                <a:off x="4291" y="2637"/>
                <a:ext cx="476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4" name="Rectangle 1470"/>
              <p:cNvSpPr>
                <a:spLocks noChangeArrowheads="1"/>
              </p:cNvSpPr>
              <p:nvPr/>
            </p:nvSpPr>
            <p:spPr bwMode="auto">
              <a:xfrm>
                <a:off x="4291" y="2638"/>
                <a:ext cx="476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5" name="Rectangle 1471"/>
              <p:cNvSpPr>
                <a:spLocks noChangeArrowheads="1"/>
              </p:cNvSpPr>
              <p:nvPr/>
            </p:nvSpPr>
            <p:spPr bwMode="auto">
              <a:xfrm>
                <a:off x="4409" y="2524"/>
                <a:ext cx="276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January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496" name="Rectangle 1472"/>
              <p:cNvSpPr>
                <a:spLocks noChangeArrowheads="1"/>
              </p:cNvSpPr>
              <p:nvPr/>
            </p:nvSpPr>
            <p:spPr bwMode="auto">
              <a:xfrm>
                <a:off x="4767" y="2485"/>
                <a:ext cx="477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7" name="Rectangle 1473"/>
              <p:cNvSpPr>
                <a:spLocks noChangeArrowheads="1"/>
              </p:cNvSpPr>
              <p:nvPr/>
            </p:nvSpPr>
            <p:spPr bwMode="auto">
              <a:xfrm>
                <a:off x="4767" y="2486"/>
                <a:ext cx="477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8" name="Rectangle 1474"/>
              <p:cNvSpPr>
                <a:spLocks noChangeArrowheads="1"/>
              </p:cNvSpPr>
              <p:nvPr/>
            </p:nvSpPr>
            <p:spPr bwMode="auto">
              <a:xfrm>
                <a:off x="4767" y="2487"/>
                <a:ext cx="477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99" name="Rectangle 1475"/>
              <p:cNvSpPr>
                <a:spLocks noChangeArrowheads="1"/>
              </p:cNvSpPr>
              <p:nvPr/>
            </p:nvSpPr>
            <p:spPr bwMode="auto">
              <a:xfrm>
                <a:off x="4767" y="2488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0" name="Rectangle 1476"/>
              <p:cNvSpPr>
                <a:spLocks noChangeArrowheads="1"/>
              </p:cNvSpPr>
              <p:nvPr/>
            </p:nvSpPr>
            <p:spPr bwMode="auto">
              <a:xfrm>
                <a:off x="4767" y="2489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1" name="Rectangle 1477"/>
              <p:cNvSpPr>
                <a:spLocks noChangeArrowheads="1"/>
              </p:cNvSpPr>
              <p:nvPr/>
            </p:nvSpPr>
            <p:spPr bwMode="auto">
              <a:xfrm>
                <a:off x="4767" y="2490"/>
                <a:ext cx="477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2" name="Rectangle 1478"/>
              <p:cNvSpPr>
                <a:spLocks noChangeArrowheads="1"/>
              </p:cNvSpPr>
              <p:nvPr/>
            </p:nvSpPr>
            <p:spPr bwMode="auto">
              <a:xfrm>
                <a:off x="4767" y="2492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3" name="Rectangle 1479"/>
              <p:cNvSpPr>
                <a:spLocks noChangeArrowheads="1"/>
              </p:cNvSpPr>
              <p:nvPr/>
            </p:nvSpPr>
            <p:spPr bwMode="auto">
              <a:xfrm>
                <a:off x="4767" y="2493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4" name="Rectangle 1480"/>
              <p:cNvSpPr>
                <a:spLocks noChangeArrowheads="1"/>
              </p:cNvSpPr>
              <p:nvPr/>
            </p:nvSpPr>
            <p:spPr bwMode="auto">
              <a:xfrm>
                <a:off x="4767" y="2494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5" name="Rectangle 1481"/>
              <p:cNvSpPr>
                <a:spLocks noChangeArrowheads="1"/>
              </p:cNvSpPr>
              <p:nvPr/>
            </p:nvSpPr>
            <p:spPr bwMode="auto">
              <a:xfrm>
                <a:off x="4767" y="2495"/>
                <a:ext cx="477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6" name="Rectangle 1482"/>
              <p:cNvSpPr>
                <a:spLocks noChangeArrowheads="1"/>
              </p:cNvSpPr>
              <p:nvPr/>
            </p:nvSpPr>
            <p:spPr bwMode="auto">
              <a:xfrm>
                <a:off x="4767" y="2496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7" name="Rectangle 1483"/>
              <p:cNvSpPr>
                <a:spLocks noChangeArrowheads="1"/>
              </p:cNvSpPr>
              <p:nvPr/>
            </p:nvSpPr>
            <p:spPr bwMode="auto">
              <a:xfrm>
                <a:off x="4767" y="249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8" name="Rectangle 1484"/>
              <p:cNvSpPr>
                <a:spLocks noChangeArrowheads="1"/>
              </p:cNvSpPr>
              <p:nvPr/>
            </p:nvSpPr>
            <p:spPr bwMode="auto">
              <a:xfrm>
                <a:off x="4767" y="2498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09" name="Rectangle 1485"/>
              <p:cNvSpPr>
                <a:spLocks noChangeArrowheads="1"/>
              </p:cNvSpPr>
              <p:nvPr/>
            </p:nvSpPr>
            <p:spPr bwMode="auto">
              <a:xfrm>
                <a:off x="4767" y="2499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0" name="Rectangle 1486"/>
              <p:cNvSpPr>
                <a:spLocks noChangeArrowheads="1"/>
              </p:cNvSpPr>
              <p:nvPr/>
            </p:nvSpPr>
            <p:spPr bwMode="auto">
              <a:xfrm>
                <a:off x="4767" y="2500"/>
                <a:ext cx="477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1" name="Rectangle 1487"/>
              <p:cNvSpPr>
                <a:spLocks noChangeArrowheads="1"/>
              </p:cNvSpPr>
              <p:nvPr/>
            </p:nvSpPr>
            <p:spPr bwMode="auto">
              <a:xfrm>
                <a:off x="4767" y="2502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2" name="Rectangle 1488"/>
              <p:cNvSpPr>
                <a:spLocks noChangeArrowheads="1"/>
              </p:cNvSpPr>
              <p:nvPr/>
            </p:nvSpPr>
            <p:spPr bwMode="auto">
              <a:xfrm>
                <a:off x="4767" y="2503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3" name="Rectangle 1489"/>
              <p:cNvSpPr>
                <a:spLocks noChangeArrowheads="1"/>
              </p:cNvSpPr>
              <p:nvPr/>
            </p:nvSpPr>
            <p:spPr bwMode="auto">
              <a:xfrm>
                <a:off x="4767" y="2504"/>
                <a:ext cx="477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4" name="Rectangle 1490"/>
              <p:cNvSpPr>
                <a:spLocks noChangeArrowheads="1"/>
              </p:cNvSpPr>
              <p:nvPr/>
            </p:nvSpPr>
            <p:spPr bwMode="auto">
              <a:xfrm>
                <a:off x="4767" y="2505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5" name="Rectangle 1491"/>
              <p:cNvSpPr>
                <a:spLocks noChangeArrowheads="1"/>
              </p:cNvSpPr>
              <p:nvPr/>
            </p:nvSpPr>
            <p:spPr bwMode="auto">
              <a:xfrm>
                <a:off x="4767" y="2506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6" name="Rectangle 1492"/>
              <p:cNvSpPr>
                <a:spLocks noChangeArrowheads="1"/>
              </p:cNvSpPr>
              <p:nvPr/>
            </p:nvSpPr>
            <p:spPr bwMode="auto">
              <a:xfrm>
                <a:off x="4767" y="2507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7" name="Rectangle 1493"/>
              <p:cNvSpPr>
                <a:spLocks noChangeArrowheads="1"/>
              </p:cNvSpPr>
              <p:nvPr/>
            </p:nvSpPr>
            <p:spPr bwMode="auto">
              <a:xfrm>
                <a:off x="4767" y="2508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8" name="Rectangle 1494"/>
              <p:cNvSpPr>
                <a:spLocks noChangeArrowheads="1"/>
              </p:cNvSpPr>
              <p:nvPr/>
            </p:nvSpPr>
            <p:spPr bwMode="auto">
              <a:xfrm>
                <a:off x="4767" y="2509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19" name="Rectangle 1495"/>
              <p:cNvSpPr>
                <a:spLocks noChangeArrowheads="1"/>
              </p:cNvSpPr>
              <p:nvPr/>
            </p:nvSpPr>
            <p:spPr bwMode="auto">
              <a:xfrm>
                <a:off x="4767" y="2510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0" name="Rectangle 1496"/>
              <p:cNvSpPr>
                <a:spLocks noChangeArrowheads="1"/>
              </p:cNvSpPr>
              <p:nvPr/>
            </p:nvSpPr>
            <p:spPr bwMode="auto">
              <a:xfrm>
                <a:off x="4767" y="2511"/>
                <a:ext cx="477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1" name="Rectangle 1497"/>
              <p:cNvSpPr>
                <a:spLocks noChangeArrowheads="1"/>
              </p:cNvSpPr>
              <p:nvPr/>
            </p:nvSpPr>
            <p:spPr bwMode="auto">
              <a:xfrm>
                <a:off x="4767" y="2512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2" name="Rectangle 1498"/>
              <p:cNvSpPr>
                <a:spLocks noChangeArrowheads="1"/>
              </p:cNvSpPr>
              <p:nvPr/>
            </p:nvSpPr>
            <p:spPr bwMode="auto">
              <a:xfrm>
                <a:off x="4767" y="25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3" name="Rectangle 1499"/>
              <p:cNvSpPr>
                <a:spLocks noChangeArrowheads="1"/>
              </p:cNvSpPr>
              <p:nvPr/>
            </p:nvSpPr>
            <p:spPr bwMode="auto">
              <a:xfrm>
                <a:off x="4767" y="2513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4" name="Rectangle 1500"/>
              <p:cNvSpPr>
                <a:spLocks noChangeArrowheads="1"/>
              </p:cNvSpPr>
              <p:nvPr/>
            </p:nvSpPr>
            <p:spPr bwMode="auto">
              <a:xfrm>
                <a:off x="4767" y="2514"/>
                <a:ext cx="477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5" name="Rectangle 1501"/>
              <p:cNvSpPr>
                <a:spLocks noChangeArrowheads="1"/>
              </p:cNvSpPr>
              <p:nvPr/>
            </p:nvSpPr>
            <p:spPr bwMode="auto">
              <a:xfrm>
                <a:off x="4767" y="2515"/>
                <a:ext cx="477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6" name="Rectangle 1502"/>
              <p:cNvSpPr>
                <a:spLocks noChangeArrowheads="1"/>
              </p:cNvSpPr>
              <p:nvPr/>
            </p:nvSpPr>
            <p:spPr bwMode="auto">
              <a:xfrm>
                <a:off x="4767" y="2516"/>
                <a:ext cx="477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7" name="Rectangle 1503"/>
              <p:cNvSpPr>
                <a:spLocks noChangeArrowheads="1"/>
              </p:cNvSpPr>
              <p:nvPr/>
            </p:nvSpPr>
            <p:spPr bwMode="auto">
              <a:xfrm>
                <a:off x="4767" y="2517"/>
                <a:ext cx="477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8" name="Rectangle 1504"/>
              <p:cNvSpPr>
                <a:spLocks noChangeArrowheads="1"/>
              </p:cNvSpPr>
              <p:nvPr/>
            </p:nvSpPr>
            <p:spPr bwMode="auto">
              <a:xfrm>
                <a:off x="4767" y="2519"/>
                <a:ext cx="477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29" name="Rectangle 1505"/>
              <p:cNvSpPr>
                <a:spLocks noChangeArrowheads="1"/>
              </p:cNvSpPr>
              <p:nvPr/>
            </p:nvSpPr>
            <p:spPr bwMode="auto">
              <a:xfrm>
                <a:off x="4767" y="2520"/>
                <a:ext cx="477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0" name="Rectangle 1506"/>
              <p:cNvSpPr>
                <a:spLocks noChangeArrowheads="1"/>
              </p:cNvSpPr>
              <p:nvPr/>
            </p:nvSpPr>
            <p:spPr bwMode="auto">
              <a:xfrm>
                <a:off x="4767" y="2521"/>
                <a:ext cx="477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1" name="Rectangle 1507"/>
              <p:cNvSpPr>
                <a:spLocks noChangeArrowheads="1"/>
              </p:cNvSpPr>
              <p:nvPr/>
            </p:nvSpPr>
            <p:spPr bwMode="auto">
              <a:xfrm>
                <a:off x="4767" y="2522"/>
                <a:ext cx="477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2" name="Rectangle 1508"/>
              <p:cNvSpPr>
                <a:spLocks noChangeArrowheads="1"/>
              </p:cNvSpPr>
              <p:nvPr/>
            </p:nvSpPr>
            <p:spPr bwMode="auto">
              <a:xfrm>
                <a:off x="4767" y="2523"/>
                <a:ext cx="477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3" name="Rectangle 1509"/>
              <p:cNvSpPr>
                <a:spLocks noChangeArrowheads="1"/>
              </p:cNvSpPr>
              <p:nvPr/>
            </p:nvSpPr>
            <p:spPr bwMode="auto">
              <a:xfrm>
                <a:off x="4767" y="2524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4" name="Rectangle 1510"/>
              <p:cNvSpPr>
                <a:spLocks noChangeArrowheads="1"/>
              </p:cNvSpPr>
              <p:nvPr/>
            </p:nvSpPr>
            <p:spPr bwMode="auto">
              <a:xfrm>
                <a:off x="4767" y="2525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5" name="Rectangle 1511"/>
              <p:cNvSpPr>
                <a:spLocks noChangeArrowheads="1"/>
              </p:cNvSpPr>
              <p:nvPr/>
            </p:nvSpPr>
            <p:spPr bwMode="auto">
              <a:xfrm>
                <a:off x="4767" y="2526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6" name="Rectangle 1512"/>
              <p:cNvSpPr>
                <a:spLocks noChangeArrowheads="1"/>
              </p:cNvSpPr>
              <p:nvPr/>
            </p:nvSpPr>
            <p:spPr bwMode="auto">
              <a:xfrm>
                <a:off x="4767" y="252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7" name="Rectangle 1513"/>
              <p:cNvSpPr>
                <a:spLocks noChangeArrowheads="1"/>
              </p:cNvSpPr>
              <p:nvPr/>
            </p:nvSpPr>
            <p:spPr bwMode="auto">
              <a:xfrm>
                <a:off x="4767" y="2528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8" name="Rectangle 1514"/>
              <p:cNvSpPr>
                <a:spLocks noChangeArrowheads="1"/>
              </p:cNvSpPr>
              <p:nvPr/>
            </p:nvSpPr>
            <p:spPr bwMode="auto">
              <a:xfrm>
                <a:off x="4767" y="2529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39" name="Rectangle 1515"/>
              <p:cNvSpPr>
                <a:spLocks noChangeArrowheads="1"/>
              </p:cNvSpPr>
              <p:nvPr/>
            </p:nvSpPr>
            <p:spPr bwMode="auto">
              <a:xfrm>
                <a:off x="4767" y="2530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0" name="Rectangle 1516"/>
              <p:cNvSpPr>
                <a:spLocks noChangeArrowheads="1"/>
              </p:cNvSpPr>
              <p:nvPr/>
            </p:nvSpPr>
            <p:spPr bwMode="auto">
              <a:xfrm>
                <a:off x="4767" y="2531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1" name="Rectangle 1517"/>
              <p:cNvSpPr>
                <a:spLocks noChangeArrowheads="1"/>
              </p:cNvSpPr>
              <p:nvPr/>
            </p:nvSpPr>
            <p:spPr bwMode="auto">
              <a:xfrm>
                <a:off x="4767" y="2532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2" name="Rectangle 1518"/>
              <p:cNvSpPr>
                <a:spLocks noChangeArrowheads="1"/>
              </p:cNvSpPr>
              <p:nvPr/>
            </p:nvSpPr>
            <p:spPr bwMode="auto">
              <a:xfrm>
                <a:off x="4767" y="2533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3" name="Rectangle 1519"/>
              <p:cNvSpPr>
                <a:spLocks noChangeArrowheads="1"/>
              </p:cNvSpPr>
              <p:nvPr/>
            </p:nvSpPr>
            <p:spPr bwMode="auto">
              <a:xfrm>
                <a:off x="4767" y="2534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4" name="Rectangle 1520"/>
              <p:cNvSpPr>
                <a:spLocks noChangeArrowheads="1"/>
              </p:cNvSpPr>
              <p:nvPr/>
            </p:nvSpPr>
            <p:spPr bwMode="auto">
              <a:xfrm>
                <a:off x="4767" y="2535"/>
                <a:ext cx="477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5" name="Rectangle 1521"/>
              <p:cNvSpPr>
                <a:spLocks noChangeArrowheads="1"/>
              </p:cNvSpPr>
              <p:nvPr/>
            </p:nvSpPr>
            <p:spPr bwMode="auto">
              <a:xfrm>
                <a:off x="4767" y="2536"/>
                <a:ext cx="477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6" name="Rectangle 1522"/>
              <p:cNvSpPr>
                <a:spLocks noChangeArrowheads="1"/>
              </p:cNvSpPr>
              <p:nvPr/>
            </p:nvSpPr>
            <p:spPr bwMode="auto">
              <a:xfrm>
                <a:off x="4767" y="2536"/>
                <a:ext cx="477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7" name="Rectangle 1523"/>
              <p:cNvSpPr>
                <a:spLocks noChangeArrowheads="1"/>
              </p:cNvSpPr>
              <p:nvPr/>
            </p:nvSpPr>
            <p:spPr bwMode="auto">
              <a:xfrm>
                <a:off x="4767" y="2538"/>
                <a:ext cx="477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8" name="Rectangle 1524"/>
              <p:cNvSpPr>
                <a:spLocks noChangeArrowheads="1"/>
              </p:cNvSpPr>
              <p:nvPr/>
            </p:nvSpPr>
            <p:spPr bwMode="auto">
              <a:xfrm>
                <a:off x="4767" y="2539"/>
                <a:ext cx="477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49" name="Rectangle 1525"/>
              <p:cNvSpPr>
                <a:spLocks noChangeArrowheads="1"/>
              </p:cNvSpPr>
              <p:nvPr/>
            </p:nvSpPr>
            <p:spPr bwMode="auto">
              <a:xfrm>
                <a:off x="4767" y="2540"/>
                <a:ext cx="477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0" name="Rectangle 1526"/>
              <p:cNvSpPr>
                <a:spLocks noChangeArrowheads="1"/>
              </p:cNvSpPr>
              <p:nvPr/>
            </p:nvSpPr>
            <p:spPr bwMode="auto">
              <a:xfrm>
                <a:off x="4767" y="2541"/>
                <a:ext cx="477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1" name="Rectangle 1527"/>
              <p:cNvSpPr>
                <a:spLocks noChangeArrowheads="1"/>
              </p:cNvSpPr>
              <p:nvPr/>
            </p:nvSpPr>
            <p:spPr bwMode="auto">
              <a:xfrm>
                <a:off x="4767" y="2542"/>
                <a:ext cx="477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2" name="Rectangle 1528"/>
              <p:cNvSpPr>
                <a:spLocks noChangeArrowheads="1"/>
              </p:cNvSpPr>
              <p:nvPr/>
            </p:nvSpPr>
            <p:spPr bwMode="auto">
              <a:xfrm>
                <a:off x="4767" y="2544"/>
                <a:ext cx="477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3" name="Rectangle 1529"/>
              <p:cNvSpPr>
                <a:spLocks noChangeArrowheads="1"/>
              </p:cNvSpPr>
              <p:nvPr/>
            </p:nvSpPr>
            <p:spPr bwMode="auto">
              <a:xfrm>
                <a:off x="4767" y="2544"/>
                <a:ext cx="477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4" name="Rectangle 1530"/>
              <p:cNvSpPr>
                <a:spLocks noChangeArrowheads="1"/>
              </p:cNvSpPr>
              <p:nvPr/>
            </p:nvSpPr>
            <p:spPr bwMode="auto">
              <a:xfrm>
                <a:off x="4767" y="2545"/>
                <a:ext cx="477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5" name="Rectangle 1531"/>
              <p:cNvSpPr>
                <a:spLocks noChangeArrowheads="1"/>
              </p:cNvSpPr>
              <p:nvPr/>
            </p:nvSpPr>
            <p:spPr bwMode="auto">
              <a:xfrm>
                <a:off x="4767" y="2546"/>
                <a:ext cx="477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6" name="Rectangle 1532"/>
              <p:cNvSpPr>
                <a:spLocks noChangeArrowheads="1"/>
              </p:cNvSpPr>
              <p:nvPr/>
            </p:nvSpPr>
            <p:spPr bwMode="auto">
              <a:xfrm>
                <a:off x="4767" y="254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7" name="Rectangle 1533"/>
              <p:cNvSpPr>
                <a:spLocks noChangeArrowheads="1"/>
              </p:cNvSpPr>
              <p:nvPr/>
            </p:nvSpPr>
            <p:spPr bwMode="auto">
              <a:xfrm>
                <a:off x="4767" y="2548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8" name="Rectangle 1534"/>
              <p:cNvSpPr>
                <a:spLocks noChangeArrowheads="1"/>
              </p:cNvSpPr>
              <p:nvPr/>
            </p:nvSpPr>
            <p:spPr bwMode="auto">
              <a:xfrm>
                <a:off x="4767" y="2549"/>
                <a:ext cx="477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59" name="Rectangle 1535"/>
              <p:cNvSpPr>
                <a:spLocks noChangeArrowheads="1"/>
              </p:cNvSpPr>
              <p:nvPr/>
            </p:nvSpPr>
            <p:spPr bwMode="auto">
              <a:xfrm>
                <a:off x="4767" y="2550"/>
                <a:ext cx="477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0" name="Rectangle 1536"/>
              <p:cNvSpPr>
                <a:spLocks noChangeArrowheads="1"/>
              </p:cNvSpPr>
              <p:nvPr/>
            </p:nvSpPr>
            <p:spPr bwMode="auto">
              <a:xfrm>
                <a:off x="4767" y="2552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1" name="Rectangle 1537"/>
              <p:cNvSpPr>
                <a:spLocks noChangeArrowheads="1"/>
              </p:cNvSpPr>
              <p:nvPr/>
            </p:nvSpPr>
            <p:spPr bwMode="auto">
              <a:xfrm>
                <a:off x="4767" y="2553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2" name="Rectangle 1538"/>
              <p:cNvSpPr>
                <a:spLocks noChangeArrowheads="1"/>
              </p:cNvSpPr>
              <p:nvPr/>
            </p:nvSpPr>
            <p:spPr bwMode="auto">
              <a:xfrm>
                <a:off x="4767" y="2553"/>
                <a:ext cx="477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3" name="Rectangle 1539"/>
              <p:cNvSpPr>
                <a:spLocks noChangeArrowheads="1"/>
              </p:cNvSpPr>
              <p:nvPr/>
            </p:nvSpPr>
            <p:spPr bwMode="auto">
              <a:xfrm>
                <a:off x="4767" y="2555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4" name="Rectangle 1540"/>
              <p:cNvSpPr>
                <a:spLocks noChangeArrowheads="1"/>
              </p:cNvSpPr>
              <p:nvPr/>
            </p:nvSpPr>
            <p:spPr bwMode="auto">
              <a:xfrm>
                <a:off x="4767" y="2556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5" name="Rectangle 1541"/>
              <p:cNvSpPr>
                <a:spLocks noChangeArrowheads="1"/>
              </p:cNvSpPr>
              <p:nvPr/>
            </p:nvSpPr>
            <p:spPr bwMode="auto">
              <a:xfrm>
                <a:off x="4767" y="2557"/>
                <a:ext cx="477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6" name="Rectangle 1542"/>
              <p:cNvSpPr>
                <a:spLocks noChangeArrowheads="1"/>
              </p:cNvSpPr>
              <p:nvPr/>
            </p:nvSpPr>
            <p:spPr bwMode="auto">
              <a:xfrm>
                <a:off x="4767" y="2558"/>
                <a:ext cx="477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7" name="Rectangle 1543"/>
              <p:cNvSpPr>
                <a:spLocks noChangeArrowheads="1"/>
              </p:cNvSpPr>
              <p:nvPr/>
            </p:nvSpPr>
            <p:spPr bwMode="auto">
              <a:xfrm>
                <a:off x="4767" y="2559"/>
                <a:ext cx="477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8" name="Rectangle 1544"/>
              <p:cNvSpPr>
                <a:spLocks noChangeArrowheads="1"/>
              </p:cNvSpPr>
              <p:nvPr/>
            </p:nvSpPr>
            <p:spPr bwMode="auto">
              <a:xfrm>
                <a:off x="4767" y="2561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69" name="Rectangle 1545"/>
              <p:cNvSpPr>
                <a:spLocks noChangeArrowheads="1"/>
              </p:cNvSpPr>
              <p:nvPr/>
            </p:nvSpPr>
            <p:spPr bwMode="auto">
              <a:xfrm>
                <a:off x="4767" y="2561"/>
                <a:ext cx="477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0" name="Rectangle 1546"/>
              <p:cNvSpPr>
                <a:spLocks noChangeArrowheads="1"/>
              </p:cNvSpPr>
              <p:nvPr/>
            </p:nvSpPr>
            <p:spPr bwMode="auto">
              <a:xfrm>
                <a:off x="4767" y="2564"/>
                <a:ext cx="477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1" name="Rectangle 1547"/>
              <p:cNvSpPr>
                <a:spLocks noChangeArrowheads="1"/>
              </p:cNvSpPr>
              <p:nvPr/>
            </p:nvSpPr>
            <p:spPr bwMode="auto">
              <a:xfrm>
                <a:off x="4767" y="2565"/>
                <a:ext cx="477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2" name="Rectangle 1548"/>
              <p:cNvSpPr>
                <a:spLocks noChangeArrowheads="1"/>
              </p:cNvSpPr>
              <p:nvPr/>
            </p:nvSpPr>
            <p:spPr bwMode="auto">
              <a:xfrm>
                <a:off x="4767" y="2566"/>
                <a:ext cx="477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3" name="Rectangle 1549"/>
              <p:cNvSpPr>
                <a:spLocks noChangeArrowheads="1"/>
              </p:cNvSpPr>
              <p:nvPr/>
            </p:nvSpPr>
            <p:spPr bwMode="auto">
              <a:xfrm>
                <a:off x="4767" y="2567"/>
                <a:ext cx="477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4" name="Rectangle 1550"/>
              <p:cNvSpPr>
                <a:spLocks noChangeArrowheads="1"/>
              </p:cNvSpPr>
              <p:nvPr/>
            </p:nvSpPr>
            <p:spPr bwMode="auto">
              <a:xfrm>
                <a:off x="4767" y="2569"/>
                <a:ext cx="477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5" name="Rectangle 1551"/>
              <p:cNvSpPr>
                <a:spLocks noChangeArrowheads="1"/>
              </p:cNvSpPr>
              <p:nvPr/>
            </p:nvSpPr>
            <p:spPr bwMode="auto">
              <a:xfrm>
                <a:off x="4767" y="2569"/>
                <a:ext cx="477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6" name="Rectangle 1552"/>
              <p:cNvSpPr>
                <a:spLocks noChangeArrowheads="1"/>
              </p:cNvSpPr>
              <p:nvPr/>
            </p:nvSpPr>
            <p:spPr bwMode="auto">
              <a:xfrm>
                <a:off x="4767" y="2570"/>
                <a:ext cx="477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7" name="Rectangle 1553"/>
              <p:cNvSpPr>
                <a:spLocks noChangeArrowheads="1"/>
              </p:cNvSpPr>
              <p:nvPr/>
            </p:nvSpPr>
            <p:spPr bwMode="auto">
              <a:xfrm>
                <a:off x="4767" y="2572"/>
                <a:ext cx="477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8" name="Rectangle 1554"/>
              <p:cNvSpPr>
                <a:spLocks noChangeArrowheads="1"/>
              </p:cNvSpPr>
              <p:nvPr/>
            </p:nvSpPr>
            <p:spPr bwMode="auto">
              <a:xfrm>
                <a:off x="4767" y="2573"/>
                <a:ext cx="477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79" name="Rectangle 1555"/>
              <p:cNvSpPr>
                <a:spLocks noChangeArrowheads="1"/>
              </p:cNvSpPr>
              <p:nvPr/>
            </p:nvSpPr>
            <p:spPr bwMode="auto">
              <a:xfrm>
                <a:off x="4767" y="2574"/>
                <a:ext cx="477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0" name="Rectangle 1556"/>
              <p:cNvSpPr>
                <a:spLocks noChangeArrowheads="1"/>
              </p:cNvSpPr>
              <p:nvPr/>
            </p:nvSpPr>
            <p:spPr bwMode="auto">
              <a:xfrm>
                <a:off x="4767" y="2575"/>
                <a:ext cx="477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1" name="Rectangle 1557"/>
              <p:cNvSpPr>
                <a:spLocks noChangeArrowheads="1"/>
              </p:cNvSpPr>
              <p:nvPr/>
            </p:nvSpPr>
            <p:spPr bwMode="auto">
              <a:xfrm>
                <a:off x="4767" y="2576"/>
                <a:ext cx="477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2" name="Rectangle 1558"/>
              <p:cNvSpPr>
                <a:spLocks noChangeArrowheads="1"/>
              </p:cNvSpPr>
              <p:nvPr/>
            </p:nvSpPr>
            <p:spPr bwMode="auto">
              <a:xfrm>
                <a:off x="4767" y="2577"/>
                <a:ext cx="477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3" name="Rectangle 1559"/>
              <p:cNvSpPr>
                <a:spLocks noChangeArrowheads="1"/>
              </p:cNvSpPr>
              <p:nvPr/>
            </p:nvSpPr>
            <p:spPr bwMode="auto">
              <a:xfrm>
                <a:off x="4767" y="2578"/>
                <a:ext cx="477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4" name="Rectangle 1560"/>
              <p:cNvSpPr>
                <a:spLocks noChangeArrowheads="1"/>
              </p:cNvSpPr>
              <p:nvPr/>
            </p:nvSpPr>
            <p:spPr bwMode="auto">
              <a:xfrm>
                <a:off x="4767" y="2579"/>
                <a:ext cx="477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5" name="Rectangle 1561"/>
              <p:cNvSpPr>
                <a:spLocks noChangeArrowheads="1"/>
              </p:cNvSpPr>
              <p:nvPr/>
            </p:nvSpPr>
            <p:spPr bwMode="auto">
              <a:xfrm>
                <a:off x="4767" y="2580"/>
                <a:ext cx="477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6" name="Rectangle 1562"/>
              <p:cNvSpPr>
                <a:spLocks noChangeArrowheads="1"/>
              </p:cNvSpPr>
              <p:nvPr/>
            </p:nvSpPr>
            <p:spPr bwMode="auto">
              <a:xfrm>
                <a:off x="4767" y="2581"/>
                <a:ext cx="477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7" name="Rectangle 1563"/>
              <p:cNvSpPr>
                <a:spLocks noChangeArrowheads="1"/>
              </p:cNvSpPr>
              <p:nvPr/>
            </p:nvSpPr>
            <p:spPr bwMode="auto">
              <a:xfrm>
                <a:off x="4767" y="2583"/>
                <a:ext cx="477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8" name="Rectangle 1564"/>
              <p:cNvSpPr>
                <a:spLocks noChangeArrowheads="1"/>
              </p:cNvSpPr>
              <p:nvPr/>
            </p:nvSpPr>
            <p:spPr bwMode="auto">
              <a:xfrm>
                <a:off x="4767" y="2584"/>
                <a:ext cx="477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89" name="Rectangle 1565"/>
              <p:cNvSpPr>
                <a:spLocks noChangeArrowheads="1"/>
              </p:cNvSpPr>
              <p:nvPr/>
            </p:nvSpPr>
            <p:spPr bwMode="auto">
              <a:xfrm>
                <a:off x="4767" y="2585"/>
                <a:ext cx="477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0" name="Rectangle 1566"/>
              <p:cNvSpPr>
                <a:spLocks noChangeArrowheads="1"/>
              </p:cNvSpPr>
              <p:nvPr/>
            </p:nvSpPr>
            <p:spPr bwMode="auto">
              <a:xfrm>
                <a:off x="4767" y="2586"/>
                <a:ext cx="477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1" name="Rectangle 1567"/>
              <p:cNvSpPr>
                <a:spLocks noChangeArrowheads="1"/>
              </p:cNvSpPr>
              <p:nvPr/>
            </p:nvSpPr>
            <p:spPr bwMode="auto">
              <a:xfrm>
                <a:off x="4767" y="2587"/>
                <a:ext cx="477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2" name="Rectangle 1568"/>
              <p:cNvSpPr>
                <a:spLocks noChangeArrowheads="1"/>
              </p:cNvSpPr>
              <p:nvPr/>
            </p:nvSpPr>
            <p:spPr bwMode="auto">
              <a:xfrm>
                <a:off x="4767" y="2588"/>
                <a:ext cx="477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3" name="Rectangle 1569"/>
              <p:cNvSpPr>
                <a:spLocks noChangeArrowheads="1"/>
              </p:cNvSpPr>
              <p:nvPr/>
            </p:nvSpPr>
            <p:spPr bwMode="auto">
              <a:xfrm>
                <a:off x="4767" y="2589"/>
                <a:ext cx="477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4" name="Rectangle 1570"/>
              <p:cNvSpPr>
                <a:spLocks noChangeArrowheads="1"/>
              </p:cNvSpPr>
              <p:nvPr/>
            </p:nvSpPr>
            <p:spPr bwMode="auto">
              <a:xfrm>
                <a:off x="4767" y="2591"/>
                <a:ext cx="477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5" name="Rectangle 1571"/>
              <p:cNvSpPr>
                <a:spLocks noChangeArrowheads="1"/>
              </p:cNvSpPr>
              <p:nvPr/>
            </p:nvSpPr>
            <p:spPr bwMode="auto">
              <a:xfrm>
                <a:off x="4767" y="2592"/>
                <a:ext cx="477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6" name="Rectangle 1572"/>
              <p:cNvSpPr>
                <a:spLocks noChangeArrowheads="1"/>
              </p:cNvSpPr>
              <p:nvPr/>
            </p:nvSpPr>
            <p:spPr bwMode="auto">
              <a:xfrm>
                <a:off x="4767" y="2593"/>
                <a:ext cx="477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7" name="Rectangle 1573"/>
              <p:cNvSpPr>
                <a:spLocks noChangeArrowheads="1"/>
              </p:cNvSpPr>
              <p:nvPr/>
            </p:nvSpPr>
            <p:spPr bwMode="auto">
              <a:xfrm>
                <a:off x="4767" y="2594"/>
                <a:ext cx="477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8" name="Rectangle 1574"/>
              <p:cNvSpPr>
                <a:spLocks noChangeArrowheads="1"/>
              </p:cNvSpPr>
              <p:nvPr/>
            </p:nvSpPr>
            <p:spPr bwMode="auto">
              <a:xfrm>
                <a:off x="4767" y="2594"/>
                <a:ext cx="477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99" name="Rectangle 1575"/>
              <p:cNvSpPr>
                <a:spLocks noChangeArrowheads="1"/>
              </p:cNvSpPr>
              <p:nvPr/>
            </p:nvSpPr>
            <p:spPr bwMode="auto">
              <a:xfrm>
                <a:off x="4767" y="2595"/>
                <a:ext cx="477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0" name="Rectangle 1576"/>
              <p:cNvSpPr>
                <a:spLocks noChangeArrowheads="1"/>
              </p:cNvSpPr>
              <p:nvPr/>
            </p:nvSpPr>
            <p:spPr bwMode="auto">
              <a:xfrm>
                <a:off x="4767" y="2596"/>
                <a:ext cx="477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1" name="Rectangle 1577"/>
              <p:cNvSpPr>
                <a:spLocks noChangeArrowheads="1"/>
              </p:cNvSpPr>
              <p:nvPr/>
            </p:nvSpPr>
            <p:spPr bwMode="auto">
              <a:xfrm>
                <a:off x="4767" y="2597"/>
                <a:ext cx="477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2" name="Rectangle 1578"/>
              <p:cNvSpPr>
                <a:spLocks noChangeArrowheads="1"/>
              </p:cNvSpPr>
              <p:nvPr/>
            </p:nvSpPr>
            <p:spPr bwMode="auto">
              <a:xfrm>
                <a:off x="4767" y="2598"/>
                <a:ext cx="477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3" name="Rectangle 1579"/>
              <p:cNvSpPr>
                <a:spLocks noChangeArrowheads="1"/>
              </p:cNvSpPr>
              <p:nvPr/>
            </p:nvSpPr>
            <p:spPr bwMode="auto">
              <a:xfrm>
                <a:off x="4767" y="2599"/>
                <a:ext cx="477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4" name="Rectangle 1580"/>
              <p:cNvSpPr>
                <a:spLocks noChangeArrowheads="1"/>
              </p:cNvSpPr>
              <p:nvPr/>
            </p:nvSpPr>
            <p:spPr bwMode="auto">
              <a:xfrm>
                <a:off x="4767" y="2600"/>
                <a:ext cx="477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5" name="Rectangle 1581"/>
              <p:cNvSpPr>
                <a:spLocks noChangeArrowheads="1"/>
              </p:cNvSpPr>
              <p:nvPr/>
            </p:nvSpPr>
            <p:spPr bwMode="auto">
              <a:xfrm>
                <a:off x="4767" y="2601"/>
                <a:ext cx="477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6" name="Rectangle 1582"/>
              <p:cNvSpPr>
                <a:spLocks noChangeArrowheads="1"/>
              </p:cNvSpPr>
              <p:nvPr/>
            </p:nvSpPr>
            <p:spPr bwMode="auto">
              <a:xfrm>
                <a:off x="4767" y="2602"/>
                <a:ext cx="477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7" name="Rectangle 1583"/>
              <p:cNvSpPr>
                <a:spLocks noChangeArrowheads="1"/>
              </p:cNvSpPr>
              <p:nvPr/>
            </p:nvSpPr>
            <p:spPr bwMode="auto">
              <a:xfrm>
                <a:off x="4767" y="2603"/>
                <a:ext cx="477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8" name="Rectangle 1584"/>
              <p:cNvSpPr>
                <a:spLocks noChangeArrowheads="1"/>
              </p:cNvSpPr>
              <p:nvPr/>
            </p:nvSpPr>
            <p:spPr bwMode="auto">
              <a:xfrm>
                <a:off x="4767" y="2604"/>
                <a:ext cx="477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09" name="Rectangle 1585"/>
              <p:cNvSpPr>
                <a:spLocks noChangeArrowheads="1"/>
              </p:cNvSpPr>
              <p:nvPr/>
            </p:nvSpPr>
            <p:spPr bwMode="auto">
              <a:xfrm>
                <a:off x="4767" y="2605"/>
                <a:ext cx="477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0" name="Rectangle 1586"/>
              <p:cNvSpPr>
                <a:spLocks noChangeArrowheads="1"/>
              </p:cNvSpPr>
              <p:nvPr/>
            </p:nvSpPr>
            <p:spPr bwMode="auto">
              <a:xfrm>
                <a:off x="4767" y="2606"/>
                <a:ext cx="477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1" name="Rectangle 1587"/>
              <p:cNvSpPr>
                <a:spLocks noChangeArrowheads="1"/>
              </p:cNvSpPr>
              <p:nvPr/>
            </p:nvSpPr>
            <p:spPr bwMode="auto">
              <a:xfrm>
                <a:off x="4767" y="2608"/>
                <a:ext cx="477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2" name="Rectangle 1588"/>
              <p:cNvSpPr>
                <a:spLocks noChangeArrowheads="1"/>
              </p:cNvSpPr>
              <p:nvPr/>
            </p:nvSpPr>
            <p:spPr bwMode="auto">
              <a:xfrm>
                <a:off x="4767" y="2609"/>
                <a:ext cx="477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3" name="Rectangle 1589"/>
              <p:cNvSpPr>
                <a:spLocks noChangeArrowheads="1"/>
              </p:cNvSpPr>
              <p:nvPr/>
            </p:nvSpPr>
            <p:spPr bwMode="auto">
              <a:xfrm>
                <a:off x="4767" y="2610"/>
                <a:ext cx="477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4" name="Rectangle 1590"/>
              <p:cNvSpPr>
                <a:spLocks noChangeArrowheads="1"/>
              </p:cNvSpPr>
              <p:nvPr/>
            </p:nvSpPr>
            <p:spPr bwMode="auto">
              <a:xfrm>
                <a:off x="4767" y="2611"/>
                <a:ext cx="477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5" name="Rectangle 1591"/>
              <p:cNvSpPr>
                <a:spLocks noChangeArrowheads="1"/>
              </p:cNvSpPr>
              <p:nvPr/>
            </p:nvSpPr>
            <p:spPr bwMode="auto">
              <a:xfrm>
                <a:off x="4767" y="2612"/>
                <a:ext cx="477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6" name="Rectangle 1592"/>
              <p:cNvSpPr>
                <a:spLocks noChangeArrowheads="1"/>
              </p:cNvSpPr>
              <p:nvPr/>
            </p:nvSpPr>
            <p:spPr bwMode="auto">
              <a:xfrm>
                <a:off x="4767" y="2613"/>
                <a:ext cx="477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7" name="Rectangle 1593"/>
              <p:cNvSpPr>
                <a:spLocks noChangeArrowheads="1"/>
              </p:cNvSpPr>
              <p:nvPr/>
            </p:nvSpPr>
            <p:spPr bwMode="auto">
              <a:xfrm>
                <a:off x="4767" y="2614"/>
                <a:ext cx="477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8" name="Rectangle 1594"/>
              <p:cNvSpPr>
                <a:spLocks noChangeArrowheads="1"/>
              </p:cNvSpPr>
              <p:nvPr/>
            </p:nvSpPr>
            <p:spPr bwMode="auto">
              <a:xfrm>
                <a:off x="4767" y="2615"/>
                <a:ext cx="477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19" name="Rectangle 1595"/>
              <p:cNvSpPr>
                <a:spLocks noChangeArrowheads="1"/>
              </p:cNvSpPr>
              <p:nvPr/>
            </p:nvSpPr>
            <p:spPr bwMode="auto">
              <a:xfrm>
                <a:off x="4767" y="2616"/>
                <a:ext cx="477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0" name="Rectangle 1596"/>
              <p:cNvSpPr>
                <a:spLocks noChangeArrowheads="1"/>
              </p:cNvSpPr>
              <p:nvPr/>
            </p:nvSpPr>
            <p:spPr bwMode="auto">
              <a:xfrm>
                <a:off x="4767" y="2617"/>
                <a:ext cx="477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1" name="Rectangle 1597"/>
              <p:cNvSpPr>
                <a:spLocks noChangeArrowheads="1"/>
              </p:cNvSpPr>
              <p:nvPr/>
            </p:nvSpPr>
            <p:spPr bwMode="auto">
              <a:xfrm>
                <a:off x="4767" y="2618"/>
                <a:ext cx="477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2" name="Rectangle 1598"/>
              <p:cNvSpPr>
                <a:spLocks noChangeArrowheads="1"/>
              </p:cNvSpPr>
              <p:nvPr/>
            </p:nvSpPr>
            <p:spPr bwMode="auto">
              <a:xfrm>
                <a:off x="4767" y="2618"/>
                <a:ext cx="477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3" name="Rectangle 1599"/>
              <p:cNvSpPr>
                <a:spLocks noChangeArrowheads="1"/>
              </p:cNvSpPr>
              <p:nvPr/>
            </p:nvSpPr>
            <p:spPr bwMode="auto">
              <a:xfrm>
                <a:off x="4767" y="2619"/>
                <a:ext cx="477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4" name="Rectangle 1600"/>
              <p:cNvSpPr>
                <a:spLocks noChangeArrowheads="1"/>
              </p:cNvSpPr>
              <p:nvPr/>
            </p:nvSpPr>
            <p:spPr bwMode="auto">
              <a:xfrm>
                <a:off x="4767" y="2620"/>
                <a:ext cx="477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5" name="Rectangle 1601"/>
              <p:cNvSpPr>
                <a:spLocks noChangeArrowheads="1"/>
              </p:cNvSpPr>
              <p:nvPr/>
            </p:nvSpPr>
            <p:spPr bwMode="auto">
              <a:xfrm>
                <a:off x="4767" y="2622"/>
                <a:ext cx="477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6" name="Rectangle 1602"/>
              <p:cNvSpPr>
                <a:spLocks noChangeArrowheads="1"/>
              </p:cNvSpPr>
              <p:nvPr/>
            </p:nvSpPr>
            <p:spPr bwMode="auto">
              <a:xfrm>
                <a:off x="4767" y="2623"/>
                <a:ext cx="477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7" name="Rectangle 1603"/>
              <p:cNvSpPr>
                <a:spLocks noChangeArrowheads="1"/>
              </p:cNvSpPr>
              <p:nvPr/>
            </p:nvSpPr>
            <p:spPr bwMode="auto">
              <a:xfrm>
                <a:off x="4767" y="2624"/>
                <a:ext cx="477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8" name="Rectangle 1604"/>
              <p:cNvSpPr>
                <a:spLocks noChangeArrowheads="1"/>
              </p:cNvSpPr>
              <p:nvPr/>
            </p:nvSpPr>
            <p:spPr bwMode="auto">
              <a:xfrm>
                <a:off x="4767" y="2625"/>
                <a:ext cx="477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29" name="Rectangle 1605"/>
              <p:cNvSpPr>
                <a:spLocks noChangeArrowheads="1"/>
              </p:cNvSpPr>
              <p:nvPr/>
            </p:nvSpPr>
            <p:spPr bwMode="auto">
              <a:xfrm>
                <a:off x="4767" y="2626"/>
                <a:ext cx="477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0" name="Rectangle 1606"/>
              <p:cNvSpPr>
                <a:spLocks noChangeArrowheads="1"/>
              </p:cNvSpPr>
              <p:nvPr/>
            </p:nvSpPr>
            <p:spPr bwMode="auto">
              <a:xfrm>
                <a:off x="4767" y="2627"/>
                <a:ext cx="477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1" name="Rectangle 1607"/>
              <p:cNvSpPr>
                <a:spLocks noChangeArrowheads="1"/>
              </p:cNvSpPr>
              <p:nvPr/>
            </p:nvSpPr>
            <p:spPr bwMode="auto">
              <a:xfrm>
                <a:off x="4767" y="2628"/>
                <a:ext cx="477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2" name="Rectangle 1608"/>
              <p:cNvSpPr>
                <a:spLocks noChangeArrowheads="1"/>
              </p:cNvSpPr>
              <p:nvPr/>
            </p:nvSpPr>
            <p:spPr bwMode="auto">
              <a:xfrm>
                <a:off x="4767" y="2629"/>
                <a:ext cx="477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3" name="Rectangle 1609"/>
              <p:cNvSpPr>
                <a:spLocks noChangeArrowheads="1"/>
              </p:cNvSpPr>
              <p:nvPr/>
            </p:nvSpPr>
            <p:spPr bwMode="auto">
              <a:xfrm>
                <a:off x="4767" y="2631"/>
                <a:ext cx="477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4" name="Rectangle 1610"/>
              <p:cNvSpPr>
                <a:spLocks noChangeArrowheads="1"/>
              </p:cNvSpPr>
              <p:nvPr/>
            </p:nvSpPr>
            <p:spPr bwMode="auto">
              <a:xfrm>
                <a:off x="4767" y="2632"/>
                <a:ext cx="477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5" name="Rectangle 1611"/>
              <p:cNvSpPr>
                <a:spLocks noChangeArrowheads="1"/>
              </p:cNvSpPr>
              <p:nvPr/>
            </p:nvSpPr>
            <p:spPr bwMode="auto">
              <a:xfrm>
                <a:off x="4767" y="2633"/>
                <a:ext cx="477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837" name="Group 1813"/>
            <p:cNvGrpSpPr>
              <a:grpSpLocks/>
            </p:cNvGrpSpPr>
            <p:nvPr/>
          </p:nvGrpSpPr>
          <p:grpSpPr bwMode="auto">
            <a:xfrm>
              <a:off x="40" y="1186"/>
              <a:ext cx="5679" cy="2228"/>
              <a:chOff x="40" y="1186"/>
              <a:chExt cx="5679" cy="2228"/>
            </a:xfrm>
          </p:grpSpPr>
          <p:sp>
            <p:nvSpPr>
              <p:cNvPr id="2637" name="Rectangle 1613"/>
              <p:cNvSpPr>
                <a:spLocks noChangeArrowheads="1"/>
              </p:cNvSpPr>
              <p:nvPr/>
            </p:nvSpPr>
            <p:spPr bwMode="auto">
              <a:xfrm>
                <a:off x="4767" y="2634"/>
                <a:ext cx="477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8" name="Rectangle 1614"/>
              <p:cNvSpPr>
                <a:spLocks noChangeArrowheads="1"/>
              </p:cNvSpPr>
              <p:nvPr/>
            </p:nvSpPr>
            <p:spPr bwMode="auto">
              <a:xfrm>
                <a:off x="4767" y="2635"/>
                <a:ext cx="477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39" name="Rectangle 1615"/>
              <p:cNvSpPr>
                <a:spLocks noChangeArrowheads="1"/>
              </p:cNvSpPr>
              <p:nvPr/>
            </p:nvSpPr>
            <p:spPr bwMode="auto">
              <a:xfrm>
                <a:off x="4767" y="2636"/>
                <a:ext cx="477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0" name="Rectangle 1616"/>
              <p:cNvSpPr>
                <a:spLocks noChangeArrowheads="1"/>
              </p:cNvSpPr>
              <p:nvPr/>
            </p:nvSpPr>
            <p:spPr bwMode="auto">
              <a:xfrm>
                <a:off x="4767" y="2637"/>
                <a:ext cx="477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1" name="Rectangle 1617"/>
              <p:cNvSpPr>
                <a:spLocks noChangeArrowheads="1"/>
              </p:cNvSpPr>
              <p:nvPr/>
            </p:nvSpPr>
            <p:spPr bwMode="auto">
              <a:xfrm>
                <a:off x="4767" y="2638"/>
                <a:ext cx="477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2" name="Rectangle 1618"/>
              <p:cNvSpPr>
                <a:spLocks noChangeArrowheads="1"/>
              </p:cNvSpPr>
              <p:nvPr/>
            </p:nvSpPr>
            <p:spPr bwMode="auto">
              <a:xfrm>
                <a:off x="4872" y="2524"/>
                <a:ext cx="304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February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643" name="Rectangle 1619"/>
              <p:cNvSpPr>
                <a:spLocks noChangeArrowheads="1"/>
              </p:cNvSpPr>
              <p:nvPr/>
            </p:nvSpPr>
            <p:spPr bwMode="auto">
              <a:xfrm>
                <a:off x="5244" y="2485"/>
                <a:ext cx="475" cy="1"/>
              </a:xfrm>
              <a:prstGeom prst="rect">
                <a:avLst/>
              </a:prstGeom>
              <a:solidFill>
                <a:srgbClr val="4F81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4" name="Rectangle 1620"/>
              <p:cNvSpPr>
                <a:spLocks noChangeArrowheads="1"/>
              </p:cNvSpPr>
              <p:nvPr/>
            </p:nvSpPr>
            <p:spPr bwMode="auto">
              <a:xfrm>
                <a:off x="5244" y="2486"/>
                <a:ext cx="475" cy="1"/>
              </a:xfrm>
              <a:prstGeom prst="rect">
                <a:avLst/>
              </a:prstGeom>
              <a:solidFill>
                <a:srgbClr val="5182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5" name="Rectangle 1621"/>
              <p:cNvSpPr>
                <a:spLocks noChangeArrowheads="1"/>
              </p:cNvSpPr>
              <p:nvPr/>
            </p:nvSpPr>
            <p:spPr bwMode="auto">
              <a:xfrm>
                <a:off x="5244" y="2487"/>
                <a:ext cx="475" cy="1"/>
              </a:xfrm>
              <a:prstGeom prst="rect">
                <a:avLst/>
              </a:prstGeom>
              <a:solidFill>
                <a:srgbClr val="5384B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6" name="Rectangle 1622"/>
              <p:cNvSpPr>
                <a:spLocks noChangeArrowheads="1"/>
              </p:cNvSpPr>
              <p:nvPr/>
            </p:nvSpPr>
            <p:spPr bwMode="auto">
              <a:xfrm>
                <a:off x="5244" y="2488"/>
                <a:ext cx="475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7" name="Rectangle 1623"/>
              <p:cNvSpPr>
                <a:spLocks noChangeArrowheads="1"/>
              </p:cNvSpPr>
              <p:nvPr/>
            </p:nvSpPr>
            <p:spPr bwMode="auto">
              <a:xfrm>
                <a:off x="5244" y="2489"/>
                <a:ext cx="475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8" name="Rectangle 1624"/>
              <p:cNvSpPr>
                <a:spLocks noChangeArrowheads="1"/>
              </p:cNvSpPr>
              <p:nvPr/>
            </p:nvSpPr>
            <p:spPr bwMode="auto">
              <a:xfrm>
                <a:off x="5244" y="2490"/>
                <a:ext cx="475" cy="2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49" name="Rectangle 1625"/>
              <p:cNvSpPr>
                <a:spLocks noChangeArrowheads="1"/>
              </p:cNvSpPr>
              <p:nvPr/>
            </p:nvSpPr>
            <p:spPr bwMode="auto">
              <a:xfrm>
                <a:off x="5244" y="2492"/>
                <a:ext cx="475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0" name="Rectangle 1626"/>
              <p:cNvSpPr>
                <a:spLocks noChangeArrowheads="1"/>
              </p:cNvSpPr>
              <p:nvPr/>
            </p:nvSpPr>
            <p:spPr bwMode="auto">
              <a:xfrm>
                <a:off x="5244" y="2493"/>
                <a:ext cx="475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1" name="Rectangle 1627"/>
              <p:cNvSpPr>
                <a:spLocks noChangeArrowheads="1"/>
              </p:cNvSpPr>
              <p:nvPr/>
            </p:nvSpPr>
            <p:spPr bwMode="auto">
              <a:xfrm>
                <a:off x="5244" y="2494"/>
                <a:ext cx="475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2" name="Rectangle 1628"/>
              <p:cNvSpPr>
                <a:spLocks noChangeArrowheads="1"/>
              </p:cNvSpPr>
              <p:nvPr/>
            </p:nvSpPr>
            <p:spPr bwMode="auto">
              <a:xfrm>
                <a:off x="5244" y="2495"/>
                <a:ext cx="475" cy="1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3" name="Rectangle 1629"/>
              <p:cNvSpPr>
                <a:spLocks noChangeArrowheads="1"/>
              </p:cNvSpPr>
              <p:nvPr/>
            </p:nvSpPr>
            <p:spPr bwMode="auto">
              <a:xfrm>
                <a:off x="5244" y="2496"/>
                <a:ext cx="475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4" name="Rectangle 1630"/>
              <p:cNvSpPr>
                <a:spLocks noChangeArrowheads="1"/>
              </p:cNvSpPr>
              <p:nvPr/>
            </p:nvSpPr>
            <p:spPr bwMode="auto">
              <a:xfrm>
                <a:off x="5244" y="2497"/>
                <a:ext cx="475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5" name="Rectangle 1631"/>
              <p:cNvSpPr>
                <a:spLocks noChangeArrowheads="1"/>
              </p:cNvSpPr>
              <p:nvPr/>
            </p:nvSpPr>
            <p:spPr bwMode="auto">
              <a:xfrm>
                <a:off x="5244" y="2498"/>
                <a:ext cx="475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6" name="Rectangle 1632"/>
              <p:cNvSpPr>
                <a:spLocks noChangeArrowheads="1"/>
              </p:cNvSpPr>
              <p:nvPr/>
            </p:nvSpPr>
            <p:spPr bwMode="auto">
              <a:xfrm>
                <a:off x="5244" y="2499"/>
                <a:ext cx="475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7" name="Rectangle 1633"/>
              <p:cNvSpPr>
                <a:spLocks noChangeArrowheads="1"/>
              </p:cNvSpPr>
              <p:nvPr/>
            </p:nvSpPr>
            <p:spPr bwMode="auto">
              <a:xfrm>
                <a:off x="5244" y="2500"/>
                <a:ext cx="475" cy="2"/>
              </a:xfrm>
              <a:prstGeom prst="rect">
                <a:avLst/>
              </a:prstGeom>
              <a:solidFill>
                <a:srgbClr val="6B95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8" name="Rectangle 1634"/>
              <p:cNvSpPr>
                <a:spLocks noChangeArrowheads="1"/>
              </p:cNvSpPr>
              <p:nvPr/>
            </p:nvSpPr>
            <p:spPr bwMode="auto">
              <a:xfrm>
                <a:off x="5244" y="2502"/>
                <a:ext cx="475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59" name="Rectangle 1635"/>
              <p:cNvSpPr>
                <a:spLocks noChangeArrowheads="1"/>
              </p:cNvSpPr>
              <p:nvPr/>
            </p:nvSpPr>
            <p:spPr bwMode="auto">
              <a:xfrm>
                <a:off x="5244" y="2503"/>
                <a:ext cx="475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0" name="Rectangle 1636"/>
              <p:cNvSpPr>
                <a:spLocks noChangeArrowheads="1"/>
              </p:cNvSpPr>
              <p:nvPr/>
            </p:nvSpPr>
            <p:spPr bwMode="auto">
              <a:xfrm>
                <a:off x="5244" y="2504"/>
                <a:ext cx="475" cy="1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1" name="Rectangle 1637"/>
              <p:cNvSpPr>
                <a:spLocks noChangeArrowheads="1"/>
              </p:cNvSpPr>
              <p:nvPr/>
            </p:nvSpPr>
            <p:spPr bwMode="auto">
              <a:xfrm>
                <a:off x="5244" y="2505"/>
                <a:ext cx="475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2" name="Rectangle 1638"/>
              <p:cNvSpPr>
                <a:spLocks noChangeArrowheads="1"/>
              </p:cNvSpPr>
              <p:nvPr/>
            </p:nvSpPr>
            <p:spPr bwMode="auto">
              <a:xfrm>
                <a:off x="5244" y="2506"/>
                <a:ext cx="475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3" name="Rectangle 1639"/>
              <p:cNvSpPr>
                <a:spLocks noChangeArrowheads="1"/>
              </p:cNvSpPr>
              <p:nvPr/>
            </p:nvSpPr>
            <p:spPr bwMode="auto">
              <a:xfrm>
                <a:off x="5244" y="2507"/>
                <a:ext cx="475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4" name="Rectangle 1640"/>
              <p:cNvSpPr>
                <a:spLocks noChangeArrowheads="1"/>
              </p:cNvSpPr>
              <p:nvPr/>
            </p:nvSpPr>
            <p:spPr bwMode="auto">
              <a:xfrm>
                <a:off x="5244" y="2508"/>
                <a:ext cx="475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5" name="Rectangle 1641"/>
              <p:cNvSpPr>
                <a:spLocks noChangeArrowheads="1"/>
              </p:cNvSpPr>
              <p:nvPr/>
            </p:nvSpPr>
            <p:spPr bwMode="auto">
              <a:xfrm>
                <a:off x="5244" y="2509"/>
                <a:ext cx="475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6" name="Rectangle 1642"/>
              <p:cNvSpPr>
                <a:spLocks noChangeArrowheads="1"/>
              </p:cNvSpPr>
              <p:nvPr/>
            </p:nvSpPr>
            <p:spPr bwMode="auto">
              <a:xfrm>
                <a:off x="5244" y="2510"/>
                <a:ext cx="475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7" name="Rectangle 1643"/>
              <p:cNvSpPr>
                <a:spLocks noChangeArrowheads="1"/>
              </p:cNvSpPr>
              <p:nvPr/>
            </p:nvSpPr>
            <p:spPr bwMode="auto">
              <a:xfrm>
                <a:off x="5244" y="2511"/>
                <a:ext cx="475" cy="1"/>
              </a:xfrm>
              <a:prstGeom prst="rect">
                <a:avLst/>
              </a:prstGeom>
              <a:solidFill>
                <a:srgbClr val="7EA2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8" name="Rectangle 1644"/>
              <p:cNvSpPr>
                <a:spLocks noChangeArrowheads="1"/>
              </p:cNvSpPr>
              <p:nvPr/>
            </p:nvSpPr>
            <p:spPr bwMode="auto">
              <a:xfrm>
                <a:off x="5244" y="2512"/>
                <a:ext cx="475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69" name="Rectangle 1645"/>
              <p:cNvSpPr>
                <a:spLocks noChangeArrowheads="1"/>
              </p:cNvSpPr>
              <p:nvPr/>
            </p:nvSpPr>
            <p:spPr bwMode="auto">
              <a:xfrm>
                <a:off x="5244" y="2512"/>
                <a:ext cx="475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0" name="Rectangle 1646"/>
              <p:cNvSpPr>
                <a:spLocks noChangeArrowheads="1"/>
              </p:cNvSpPr>
              <p:nvPr/>
            </p:nvSpPr>
            <p:spPr bwMode="auto">
              <a:xfrm>
                <a:off x="5244" y="2513"/>
                <a:ext cx="475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1" name="Rectangle 1647"/>
              <p:cNvSpPr>
                <a:spLocks noChangeArrowheads="1"/>
              </p:cNvSpPr>
              <p:nvPr/>
            </p:nvSpPr>
            <p:spPr bwMode="auto">
              <a:xfrm>
                <a:off x="5244" y="2514"/>
                <a:ext cx="475" cy="1"/>
              </a:xfrm>
              <a:prstGeom prst="rect">
                <a:avLst/>
              </a:prstGeom>
              <a:solidFill>
                <a:srgbClr val="85A7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2" name="Rectangle 1648"/>
              <p:cNvSpPr>
                <a:spLocks noChangeArrowheads="1"/>
              </p:cNvSpPr>
              <p:nvPr/>
            </p:nvSpPr>
            <p:spPr bwMode="auto">
              <a:xfrm>
                <a:off x="5244" y="2515"/>
                <a:ext cx="475" cy="1"/>
              </a:xfrm>
              <a:prstGeom prst="rect">
                <a:avLst/>
              </a:prstGeom>
              <a:solidFill>
                <a:srgbClr val="86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3" name="Rectangle 1649"/>
              <p:cNvSpPr>
                <a:spLocks noChangeArrowheads="1"/>
              </p:cNvSpPr>
              <p:nvPr/>
            </p:nvSpPr>
            <p:spPr bwMode="auto">
              <a:xfrm>
                <a:off x="5244" y="2516"/>
                <a:ext cx="475" cy="1"/>
              </a:xfrm>
              <a:prstGeom prst="rect">
                <a:avLst/>
              </a:prstGeom>
              <a:solidFill>
                <a:srgbClr val="88AA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4" name="Rectangle 1650"/>
              <p:cNvSpPr>
                <a:spLocks noChangeArrowheads="1"/>
              </p:cNvSpPr>
              <p:nvPr/>
            </p:nvSpPr>
            <p:spPr bwMode="auto">
              <a:xfrm>
                <a:off x="5244" y="2517"/>
                <a:ext cx="475" cy="2"/>
              </a:xfrm>
              <a:prstGeom prst="rect">
                <a:avLst/>
              </a:prstGeom>
              <a:solidFill>
                <a:srgbClr val="8AAB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5" name="Rectangle 1651"/>
              <p:cNvSpPr>
                <a:spLocks noChangeArrowheads="1"/>
              </p:cNvSpPr>
              <p:nvPr/>
            </p:nvSpPr>
            <p:spPr bwMode="auto">
              <a:xfrm>
                <a:off x="5244" y="2519"/>
                <a:ext cx="475" cy="1"/>
              </a:xfrm>
              <a:prstGeom prst="rect">
                <a:avLst/>
              </a:prstGeom>
              <a:solidFill>
                <a:srgbClr val="8C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6" name="Rectangle 1652"/>
              <p:cNvSpPr>
                <a:spLocks noChangeArrowheads="1"/>
              </p:cNvSpPr>
              <p:nvPr/>
            </p:nvSpPr>
            <p:spPr bwMode="auto">
              <a:xfrm>
                <a:off x="5244" y="2520"/>
                <a:ext cx="475" cy="1"/>
              </a:xfrm>
              <a:prstGeom prst="rect">
                <a:avLst/>
              </a:prstGeom>
              <a:solidFill>
                <a:srgbClr val="8EAE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7" name="Rectangle 1653"/>
              <p:cNvSpPr>
                <a:spLocks noChangeArrowheads="1"/>
              </p:cNvSpPr>
              <p:nvPr/>
            </p:nvSpPr>
            <p:spPr bwMode="auto">
              <a:xfrm>
                <a:off x="5244" y="2521"/>
                <a:ext cx="475" cy="1"/>
              </a:xfrm>
              <a:prstGeom prst="rect">
                <a:avLst/>
              </a:prstGeom>
              <a:solidFill>
                <a:srgbClr val="90B0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8" name="Rectangle 1654"/>
              <p:cNvSpPr>
                <a:spLocks noChangeArrowheads="1"/>
              </p:cNvSpPr>
              <p:nvPr/>
            </p:nvSpPr>
            <p:spPr bwMode="auto">
              <a:xfrm>
                <a:off x="5244" y="2522"/>
                <a:ext cx="475" cy="1"/>
              </a:xfrm>
              <a:prstGeom prst="rect">
                <a:avLst/>
              </a:prstGeom>
              <a:solidFill>
                <a:srgbClr val="92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79" name="Rectangle 1655"/>
              <p:cNvSpPr>
                <a:spLocks noChangeArrowheads="1"/>
              </p:cNvSpPr>
              <p:nvPr/>
            </p:nvSpPr>
            <p:spPr bwMode="auto">
              <a:xfrm>
                <a:off x="5244" y="2523"/>
                <a:ext cx="475" cy="1"/>
              </a:xfrm>
              <a:prstGeom prst="rect">
                <a:avLst/>
              </a:prstGeom>
              <a:solidFill>
                <a:srgbClr val="94B2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0" name="Rectangle 1656"/>
              <p:cNvSpPr>
                <a:spLocks noChangeArrowheads="1"/>
              </p:cNvSpPr>
              <p:nvPr/>
            </p:nvSpPr>
            <p:spPr bwMode="auto">
              <a:xfrm>
                <a:off x="5244" y="2524"/>
                <a:ext cx="475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1" name="Rectangle 1657"/>
              <p:cNvSpPr>
                <a:spLocks noChangeArrowheads="1"/>
              </p:cNvSpPr>
              <p:nvPr/>
            </p:nvSpPr>
            <p:spPr bwMode="auto">
              <a:xfrm>
                <a:off x="5244" y="2525"/>
                <a:ext cx="475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2" name="Rectangle 1658"/>
              <p:cNvSpPr>
                <a:spLocks noChangeArrowheads="1"/>
              </p:cNvSpPr>
              <p:nvPr/>
            </p:nvSpPr>
            <p:spPr bwMode="auto">
              <a:xfrm>
                <a:off x="5244" y="2526"/>
                <a:ext cx="475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3" name="Rectangle 1659"/>
              <p:cNvSpPr>
                <a:spLocks noChangeArrowheads="1"/>
              </p:cNvSpPr>
              <p:nvPr/>
            </p:nvSpPr>
            <p:spPr bwMode="auto">
              <a:xfrm>
                <a:off x="5244" y="2527"/>
                <a:ext cx="475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4" name="Rectangle 1660"/>
              <p:cNvSpPr>
                <a:spLocks noChangeArrowheads="1"/>
              </p:cNvSpPr>
              <p:nvPr/>
            </p:nvSpPr>
            <p:spPr bwMode="auto">
              <a:xfrm>
                <a:off x="5244" y="2528"/>
                <a:ext cx="475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5" name="Rectangle 1661"/>
              <p:cNvSpPr>
                <a:spLocks noChangeArrowheads="1"/>
              </p:cNvSpPr>
              <p:nvPr/>
            </p:nvSpPr>
            <p:spPr bwMode="auto">
              <a:xfrm>
                <a:off x="5244" y="2529"/>
                <a:ext cx="475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6" name="Rectangle 1662"/>
              <p:cNvSpPr>
                <a:spLocks noChangeArrowheads="1"/>
              </p:cNvSpPr>
              <p:nvPr/>
            </p:nvSpPr>
            <p:spPr bwMode="auto">
              <a:xfrm>
                <a:off x="5244" y="2530"/>
                <a:ext cx="475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7" name="Rectangle 1663"/>
              <p:cNvSpPr>
                <a:spLocks noChangeArrowheads="1"/>
              </p:cNvSpPr>
              <p:nvPr/>
            </p:nvSpPr>
            <p:spPr bwMode="auto">
              <a:xfrm>
                <a:off x="5244" y="2531"/>
                <a:ext cx="475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8" name="Rectangle 1664"/>
              <p:cNvSpPr>
                <a:spLocks noChangeArrowheads="1"/>
              </p:cNvSpPr>
              <p:nvPr/>
            </p:nvSpPr>
            <p:spPr bwMode="auto">
              <a:xfrm>
                <a:off x="5244" y="2532"/>
                <a:ext cx="475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89" name="Rectangle 1665"/>
              <p:cNvSpPr>
                <a:spLocks noChangeArrowheads="1"/>
              </p:cNvSpPr>
              <p:nvPr/>
            </p:nvSpPr>
            <p:spPr bwMode="auto">
              <a:xfrm>
                <a:off x="5244" y="2533"/>
                <a:ext cx="475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0" name="Rectangle 1666"/>
              <p:cNvSpPr>
                <a:spLocks noChangeArrowheads="1"/>
              </p:cNvSpPr>
              <p:nvPr/>
            </p:nvSpPr>
            <p:spPr bwMode="auto">
              <a:xfrm>
                <a:off x="5244" y="2534"/>
                <a:ext cx="475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1" name="Rectangle 1667"/>
              <p:cNvSpPr>
                <a:spLocks noChangeArrowheads="1"/>
              </p:cNvSpPr>
              <p:nvPr/>
            </p:nvSpPr>
            <p:spPr bwMode="auto">
              <a:xfrm>
                <a:off x="5244" y="2535"/>
                <a:ext cx="475" cy="1"/>
              </a:xfrm>
              <a:prstGeom prst="rect">
                <a:avLst/>
              </a:prstGeom>
              <a:solidFill>
                <a:srgbClr val="A9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2" name="Rectangle 1668"/>
              <p:cNvSpPr>
                <a:spLocks noChangeArrowheads="1"/>
              </p:cNvSpPr>
              <p:nvPr/>
            </p:nvSpPr>
            <p:spPr bwMode="auto">
              <a:xfrm>
                <a:off x="5244" y="2536"/>
                <a:ext cx="475" cy="1"/>
              </a:xfrm>
              <a:prstGeom prst="rect">
                <a:avLst/>
              </a:prstGeom>
              <a:solidFill>
                <a:srgbClr val="ABC3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3" name="Rectangle 1669"/>
              <p:cNvSpPr>
                <a:spLocks noChangeArrowheads="1"/>
              </p:cNvSpPr>
              <p:nvPr/>
            </p:nvSpPr>
            <p:spPr bwMode="auto">
              <a:xfrm>
                <a:off x="5244" y="2536"/>
                <a:ext cx="475" cy="2"/>
              </a:xfrm>
              <a:prstGeom prst="rect">
                <a:avLst/>
              </a:prstGeom>
              <a:solidFill>
                <a:srgbClr val="ADC4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4" name="Rectangle 1670"/>
              <p:cNvSpPr>
                <a:spLocks noChangeArrowheads="1"/>
              </p:cNvSpPr>
              <p:nvPr/>
            </p:nvSpPr>
            <p:spPr bwMode="auto">
              <a:xfrm>
                <a:off x="5244" y="2538"/>
                <a:ext cx="475" cy="1"/>
              </a:xfrm>
              <a:prstGeom prst="rect">
                <a:avLst/>
              </a:prstGeom>
              <a:solidFill>
                <a:srgbClr val="AF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5" name="Rectangle 1671"/>
              <p:cNvSpPr>
                <a:spLocks noChangeArrowheads="1"/>
              </p:cNvSpPr>
              <p:nvPr/>
            </p:nvSpPr>
            <p:spPr bwMode="auto">
              <a:xfrm>
                <a:off x="5244" y="2539"/>
                <a:ext cx="475" cy="1"/>
              </a:xfrm>
              <a:prstGeom prst="rect">
                <a:avLst/>
              </a:prstGeom>
              <a:solidFill>
                <a:srgbClr val="B1C7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6" name="Rectangle 1672"/>
              <p:cNvSpPr>
                <a:spLocks noChangeArrowheads="1"/>
              </p:cNvSpPr>
              <p:nvPr/>
            </p:nvSpPr>
            <p:spPr bwMode="auto">
              <a:xfrm>
                <a:off x="5244" y="2540"/>
                <a:ext cx="475" cy="1"/>
              </a:xfrm>
              <a:prstGeom prst="rect">
                <a:avLst/>
              </a:prstGeom>
              <a:solidFill>
                <a:srgbClr val="B3C9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7" name="Rectangle 1673"/>
              <p:cNvSpPr>
                <a:spLocks noChangeArrowheads="1"/>
              </p:cNvSpPr>
              <p:nvPr/>
            </p:nvSpPr>
            <p:spPr bwMode="auto">
              <a:xfrm>
                <a:off x="5244" y="2541"/>
                <a:ext cx="475" cy="1"/>
              </a:xfrm>
              <a:prstGeom prst="rect">
                <a:avLst/>
              </a:prstGeom>
              <a:solidFill>
                <a:srgbClr val="B5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8" name="Rectangle 1674"/>
              <p:cNvSpPr>
                <a:spLocks noChangeArrowheads="1"/>
              </p:cNvSpPr>
              <p:nvPr/>
            </p:nvSpPr>
            <p:spPr bwMode="auto">
              <a:xfrm>
                <a:off x="5244" y="2542"/>
                <a:ext cx="475" cy="2"/>
              </a:xfrm>
              <a:prstGeom prst="rect">
                <a:avLst/>
              </a:prstGeom>
              <a:solidFill>
                <a:srgbClr val="B7CB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99" name="Rectangle 1675"/>
              <p:cNvSpPr>
                <a:spLocks noChangeArrowheads="1"/>
              </p:cNvSpPr>
              <p:nvPr/>
            </p:nvSpPr>
            <p:spPr bwMode="auto">
              <a:xfrm>
                <a:off x="5244" y="2544"/>
                <a:ext cx="475" cy="1"/>
              </a:xfrm>
              <a:prstGeom prst="rect">
                <a:avLst/>
              </a:prstGeom>
              <a:solidFill>
                <a:srgbClr val="B9CD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0" name="Rectangle 1676"/>
              <p:cNvSpPr>
                <a:spLocks noChangeArrowheads="1"/>
              </p:cNvSpPr>
              <p:nvPr/>
            </p:nvSpPr>
            <p:spPr bwMode="auto">
              <a:xfrm>
                <a:off x="5244" y="2544"/>
                <a:ext cx="475" cy="1"/>
              </a:xfrm>
              <a:prstGeom prst="rect">
                <a:avLst/>
              </a:prstGeom>
              <a:solidFill>
                <a:srgbClr val="BB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1" name="Rectangle 1677"/>
              <p:cNvSpPr>
                <a:spLocks noChangeArrowheads="1"/>
              </p:cNvSpPr>
              <p:nvPr/>
            </p:nvSpPr>
            <p:spPr bwMode="auto">
              <a:xfrm>
                <a:off x="5244" y="2545"/>
                <a:ext cx="475" cy="1"/>
              </a:xfrm>
              <a:prstGeom prst="rect">
                <a:avLst/>
              </a:prstGeom>
              <a:solidFill>
                <a:srgbClr val="BD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2" name="Rectangle 1678"/>
              <p:cNvSpPr>
                <a:spLocks noChangeArrowheads="1"/>
              </p:cNvSpPr>
              <p:nvPr/>
            </p:nvSpPr>
            <p:spPr bwMode="auto">
              <a:xfrm>
                <a:off x="5244" y="2546"/>
                <a:ext cx="475" cy="1"/>
              </a:xfrm>
              <a:prstGeom prst="rect">
                <a:avLst/>
              </a:prstGeom>
              <a:solidFill>
                <a:srgbClr val="BED1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3" name="Rectangle 1679"/>
              <p:cNvSpPr>
                <a:spLocks noChangeArrowheads="1"/>
              </p:cNvSpPr>
              <p:nvPr/>
            </p:nvSpPr>
            <p:spPr bwMode="auto">
              <a:xfrm>
                <a:off x="5244" y="2547"/>
                <a:ext cx="475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4" name="Rectangle 1680"/>
              <p:cNvSpPr>
                <a:spLocks noChangeArrowheads="1"/>
              </p:cNvSpPr>
              <p:nvPr/>
            </p:nvSpPr>
            <p:spPr bwMode="auto">
              <a:xfrm>
                <a:off x="5244" y="2548"/>
                <a:ext cx="475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5" name="Rectangle 1681"/>
              <p:cNvSpPr>
                <a:spLocks noChangeArrowheads="1"/>
              </p:cNvSpPr>
              <p:nvPr/>
            </p:nvSpPr>
            <p:spPr bwMode="auto">
              <a:xfrm>
                <a:off x="5244" y="2549"/>
                <a:ext cx="475" cy="1"/>
              </a:xfrm>
              <a:prstGeom prst="rect">
                <a:avLst/>
              </a:prstGeom>
              <a:solidFill>
                <a:srgbClr val="C4D4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6" name="Rectangle 1682"/>
              <p:cNvSpPr>
                <a:spLocks noChangeArrowheads="1"/>
              </p:cNvSpPr>
              <p:nvPr/>
            </p:nvSpPr>
            <p:spPr bwMode="auto">
              <a:xfrm>
                <a:off x="5244" y="2550"/>
                <a:ext cx="475" cy="2"/>
              </a:xfrm>
              <a:prstGeom prst="rect">
                <a:avLst/>
              </a:prstGeom>
              <a:solidFill>
                <a:srgbClr val="C6D6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7" name="Rectangle 1683"/>
              <p:cNvSpPr>
                <a:spLocks noChangeArrowheads="1"/>
              </p:cNvSpPr>
              <p:nvPr/>
            </p:nvSpPr>
            <p:spPr bwMode="auto">
              <a:xfrm>
                <a:off x="5244" y="2552"/>
                <a:ext cx="475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8" name="Rectangle 1684"/>
              <p:cNvSpPr>
                <a:spLocks noChangeArrowheads="1"/>
              </p:cNvSpPr>
              <p:nvPr/>
            </p:nvSpPr>
            <p:spPr bwMode="auto">
              <a:xfrm>
                <a:off x="5244" y="2553"/>
                <a:ext cx="475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09" name="Rectangle 1685"/>
              <p:cNvSpPr>
                <a:spLocks noChangeArrowheads="1"/>
              </p:cNvSpPr>
              <p:nvPr/>
            </p:nvSpPr>
            <p:spPr bwMode="auto">
              <a:xfrm>
                <a:off x="5244" y="2553"/>
                <a:ext cx="475" cy="2"/>
              </a:xfrm>
              <a:prstGeom prst="rect">
                <a:avLst/>
              </a:prstGeom>
              <a:solidFill>
                <a:srgbClr val="CCDA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0" name="Rectangle 1686"/>
              <p:cNvSpPr>
                <a:spLocks noChangeArrowheads="1"/>
              </p:cNvSpPr>
              <p:nvPr/>
            </p:nvSpPr>
            <p:spPr bwMode="auto">
              <a:xfrm>
                <a:off x="5244" y="2555"/>
                <a:ext cx="475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1" name="Rectangle 1687"/>
              <p:cNvSpPr>
                <a:spLocks noChangeArrowheads="1"/>
              </p:cNvSpPr>
              <p:nvPr/>
            </p:nvSpPr>
            <p:spPr bwMode="auto">
              <a:xfrm>
                <a:off x="5244" y="2556"/>
                <a:ext cx="475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2" name="Rectangle 1688"/>
              <p:cNvSpPr>
                <a:spLocks noChangeArrowheads="1"/>
              </p:cNvSpPr>
              <p:nvPr/>
            </p:nvSpPr>
            <p:spPr bwMode="auto">
              <a:xfrm>
                <a:off x="5244" y="2557"/>
                <a:ext cx="475" cy="1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3" name="Rectangle 1689"/>
              <p:cNvSpPr>
                <a:spLocks noChangeArrowheads="1"/>
              </p:cNvSpPr>
              <p:nvPr/>
            </p:nvSpPr>
            <p:spPr bwMode="auto">
              <a:xfrm>
                <a:off x="5244" y="2558"/>
                <a:ext cx="475" cy="1"/>
              </a:xfrm>
              <a:prstGeom prst="rect">
                <a:avLst/>
              </a:prstGeom>
              <a:solidFill>
                <a:srgbClr val="D4E0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4" name="Rectangle 1690"/>
              <p:cNvSpPr>
                <a:spLocks noChangeArrowheads="1"/>
              </p:cNvSpPr>
              <p:nvPr/>
            </p:nvSpPr>
            <p:spPr bwMode="auto">
              <a:xfrm>
                <a:off x="5244" y="2559"/>
                <a:ext cx="475" cy="2"/>
              </a:xfrm>
              <a:prstGeom prst="rect">
                <a:avLst/>
              </a:prstGeom>
              <a:solidFill>
                <a:srgbClr val="D6E1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5" name="Rectangle 1691"/>
              <p:cNvSpPr>
                <a:spLocks noChangeArrowheads="1"/>
              </p:cNvSpPr>
              <p:nvPr/>
            </p:nvSpPr>
            <p:spPr bwMode="auto">
              <a:xfrm>
                <a:off x="5244" y="2561"/>
                <a:ext cx="475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6" name="Rectangle 1692"/>
              <p:cNvSpPr>
                <a:spLocks noChangeArrowheads="1"/>
              </p:cNvSpPr>
              <p:nvPr/>
            </p:nvSpPr>
            <p:spPr bwMode="auto">
              <a:xfrm>
                <a:off x="5244" y="2561"/>
                <a:ext cx="475" cy="3"/>
              </a:xfrm>
              <a:prstGeom prst="rect">
                <a:avLst/>
              </a:prstGeom>
              <a:solidFill>
                <a:srgbClr val="DAE4F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7" name="Rectangle 1693"/>
              <p:cNvSpPr>
                <a:spLocks noChangeArrowheads="1"/>
              </p:cNvSpPr>
              <p:nvPr/>
            </p:nvSpPr>
            <p:spPr bwMode="auto">
              <a:xfrm>
                <a:off x="5244" y="2564"/>
                <a:ext cx="475" cy="1"/>
              </a:xfrm>
              <a:prstGeom prst="rect">
                <a:avLst/>
              </a:prstGeom>
              <a:solidFill>
                <a:srgbClr val="D8E3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8" name="Rectangle 1694"/>
              <p:cNvSpPr>
                <a:spLocks noChangeArrowheads="1"/>
              </p:cNvSpPr>
              <p:nvPr/>
            </p:nvSpPr>
            <p:spPr bwMode="auto">
              <a:xfrm>
                <a:off x="5244" y="2565"/>
                <a:ext cx="475" cy="1"/>
              </a:xfrm>
              <a:prstGeom prst="rect">
                <a:avLst/>
              </a:prstGeom>
              <a:solidFill>
                <a:srgbClr val="D6E2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19" name="Rectangle 1695"/>
              <p:cNvSpPr>
                <a:spLocks noChangeArrowheads="1"/>
              </p:cNvSpPr>
              <p:nvPr/>
            </p:nvSpPr>
            <p:spPr bwMode="auto">
              <a:xfrm>
                <a:off x="5244" y="2566"/>
                <a:ext cx="475" cy="1"/>
              </a:xfrm>
              <a:prstGeom prst="rect">
                <a:avLst/>
              </a:prstGeom>
              <a:solidFill>
                <a:srgbClr val="D4E0E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0" name="Rectangle 1696"/>
              <p:cNvSpPr>
                <a:spLocks noChangeArrowheads="1"/>
              </p:cNvSpPr>
              <p:nvPr/>
            </p:nvSpPr>
            <p:spPr bwMode="auto">
              <a:xfrm>
                <a:off x="5244" y="2567"/>
                <a:ext cx="475" cy="2"/>
              </a:xfrm>
              <a:prstGeom prst="rect">
                <a:avLst/>
              </a:prstGeom>
              <a:solidFill>
                <a:srgbClr val="D2DFE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1" name="Rectangle 1697"/>
              <p:cNvSpPr>
                <a:spLocks noChangeArrowheads="1"/>
              </p:cNvSpPr>
              <p:nvPr/>
            </p:nvSpPr>
            <p:spPr bwMode="auto">
              <a:xfrm>
                <a:off x="5244" y="2569"/>
                <a:ext cx="475" cy="1"/>
              </a:xfrm>
              <a:prstGeom prst="rect">
                <a:avLst/>
              </a:prstGeom>
              <a:solidFill>
                <a:srgbClr val="D0DDE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2" name="Rectangle 1698"/>
              <p:cNvSpPr>
                <a:spLocks noChangeArrowheads="1"/>
              </p:cNvSpPr>
              <p:nvPr/>
            </p:nvSpPr>
            <p:spPr bwMode="auto">
              <a:xfrm>
                <a:off x="5244" y="2569"/>
                <a:ext cx="475" cy="1"/>
              </a:xfrm>
              <a:prstGeom prst="rect">
                <a:avLst/>
              </a:prstGeom>
              <a:solidFill>
                <a:srgbClr val="CEDC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3" name="Rectangle 1699"/>
              <p:cNvSpPr>
                <a:spLocks noChangeArrowheads="1"/>
              </p:cNvSpPr>
              <p:nvPr/>
            </p:nvSpPr>
            <p:spPr bwMode="auto">
              <a:xfrm>
                <a:off x="5244" y="2570"/>
                <a:ext cx="475" cy="2"/>
              </a:xfrm>
              <a:prstGeom prst="rect">
                <a:avLst/>
              </a:prstGeom>
              <a:solidFill>
                <a:srgbClr val="CCDBE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4" name="Rectangle 1700"/>
              <p:cNvSpPr>
                <a:spLocks noChangeArrowheads="1"/>
              </p:cNvSpPr>
              <p:nvPr/>
            </p:nvSpPr>
            <p:spPr bwMode="auto">
              <a:xfrm>
                <a:off x="5244" y="2572"/>
                <a:ext cx="475" cy="1"/>
              </a:xfrm>
              <a:prstGeom prst="rect">
                <a:avLst/>
              </a:prstGeom>
              <a:solidFill>
                <a:srgbClr val="CAD9E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5" name="Rectangle 1701"/>
              <p:cNvSpPr>
                <a:spLocks noChangeArrowheads="1"/>
              </p:cNvSpPr>
              <p:nvPr/>
            </p:nvSpPr>
            <p:spPr bwMode="auto">
              <a:xfrm>
                <a:off x="5244" y="2573"/>
                <a:ext cx="475" cy="1"/>
              </a:xfrm>
              <a:prstGeom prst="rect">
                <a:avLst/>
              </a:prstGeom>
              <a:solidFill>
                <a:srgbClr val="C8D8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6" name="Rectangle 1702"/>
              <p:cNvSpPr>
                <a:spLocks noChangeArrowheads="1"/>
              </p:cNvSpPr>
              <p:nvPr/>
            </p:nvSpPr>
            <p:spPr bwMode="auto">
              <a:xfrm>
                <a:off x="5244" y="2574"/>
                <a:ext cx="475" cy="1"/>
              </a:xfrm>
              <a:prstGeom prst="rect">
                <a:avLst/>
              </a:prstGeom>
              <a:solidFill>
                <a:srgbClr val="C6D6E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7" name="Rectangle 1703"/>
              <p:cNvSpPr>
                <a:spLocks noChangeArrowheads="1"/>
              </p:cNvSpPr>
              <p:nvPr/>
            </p:nvSpPr>
            <p:spPr bwMode="auto">
              <a:xfrm>
                <a:off x="5244" y="2575"/>
                <a:ext cx="475" cy="1"/>
              </a:xfrm>
              <a:prstGeom prst="rect">
                <a:avLst/>
              </a:prstGeom>
              <a:solidFill>
                <a:srgbClr val="C4D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8" name="Rectangle 1704"/>
              <p:cNvSpPr>
                <a:spLocks noChangeArrowheads="1"/>
              </p:cNvSpPr>
              <p:nvPr/>
            </p:nvSpPr>
            <p:spPr bwMode="auto">
              <a:xfrm>
                <a:off x="5244" y="2576"/>
                <a:ext cx="475" cy="1"/>
              </a:xfrm>
              <a:prstGeom prst="rect">
                <a:avLst/>
              </a:prstGeom>
              <a:solidFill>
                <a:srgbClr val="C2D3E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29" name="Rectangle 1705"/>
              <p:cNvSpPr>
                <a:spLocks noChangeArrowheads="1"/>
              </p:cNvSpPr>
              <p:nvPr/>
            </p:nvSpPr>
            <p:spPr bwMode="auto">
              <a:xfrm>
                <a:off x="5244" y="2577"/>
                <a:ext cx="475" cy="1"/>
              </a:xfrm>
              <a:prstGeom prst="rect">
                <a:avLst/>
              </a:prstGeom>
              <a:solidFill>
                <a:srgbClr val="C0D2E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0" name="Rectangle 1706"/>
              <p:cNvSpPr>
                <a:spLocks noChangeArrowheads="1"/>
              </p:cNvSpPr>
              <p:nvPr/>
            </p:nvSpPr>
            <p:spPr bwMode="auto">
              <a:xfrm>
                <a:off x="5244" y="2578"/>
                <a:ext cx="475" cy="1"/>
              </a:xfrm>
              <a:prstGeom prst="rect">
                <a:avLst/>
              </a:prstGeom>
              <a:solidFill>
                <a:srgbClr val="BED0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1" name="Rectangle 1707"/>
              <p:cNvSpPr>
                <a:spLocks noChangeArrowheads="1"/>
              </p:cNvSpPr>
              <p:nvPr/>
            </p:nvSpPr>
            <p:spPr bwMode="auto">
              <a:xfrm>
                <a:off x="5244" y="2579"/>
                <a:ext cx="475" cy="1"/>
              </a:xfrm>
              <a:prstGeom prst="rect">
                <a:avLst/>
              </a:prstGeom>
              <a:solidFill>
                <a:srgbClr val="BCCF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2" name="Rectangle 1708"/>
              <p:cNvSpPr>
                <a:spLocks noChangeArrowheads="1"/>
              </p:cNvSpPr>
              <p:nvPr/>
            </p:nvSpPr>
            <p:spPr bwMode="auto">
              <a:xfrm>
                <a:off x="5244" y="2580"/>
                <a:ext cx="475" cy="1"/>
              </a:xfrm>
              <a:prstGeom prst="rect">
                <a:avLst/>
              </a:prstGeom>
              <a:solidFill>
                <a:srgbClr val="BACEE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3" name="Rectangle 1709"/>
              <p:cNvSpPr>
                <a:spLocks noChangeArrowheads="1"/>
              </p:cNvSpPr>
              <p:nvPr/>
            </p:nvSpPr>
            <p:spPr bwMode="auto">
              <a:xfrm>
                <a:off x="5244" y="2581"/>
                <a:ext cx="475" cy="2"/>
              </a:xfrm>
              <a:prstGeom prst="rect">
                <a:avLst/>
              </a:prstGeom>
              <a:solidFill>
                <a:srgbClr val="B8CCE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4" name="Rectangle 1710"/>
              <p:cNvSpPr>
                <a:spLocks noChangeArrowheads="1"/>
              </p:cNvSpPr>
              <p:nvPr/>
            </p:nvSpPr>
            <p:spPr bwMode="auto">
              <a:xfrm>
                <a:off x="5244" y="2583"/>
                <a:ext cx="475" cy="1"/>
              </a:xfrm>
              <a:prstGeom prst="rect">
                <a:avLst/>
              </a:prstGeom>
              <a:solidFill>
                <a:srgbClr val="B6CA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5" name="Rectangle 1711"/>
              <p:cNvSpPr>
                <a:spLocks noChangeArrowheads="1"/>
              </p:cNvSpPr>
              <p:nvPr/>
            </p:nvSpPr>
            <p:spPr bwMode="auto">
              <a:xfrm>
                <a:off x="5244" y="2584"/>
                <a:ext cx="475" cy="1"/>
              </a:xfrm>
              <a:prstGeom prst="rect">
                <a:avLst/>
              </a:prstGeom>
              <a:solidFill>
                <a:srgbClr val="B4C9E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6" name="Rectangle 1712"/>
              <p:cNvSpPr>
                <a:spLocks noChangeArrowheads="1"/>
              </p:cNvSpPr>
              <p:nvPr/>
            </p:nvSpPr>
            <p:spPr bwMode="auto">
              <a:xfrm>
                <a:off x="5244" y="2585"/>
                <a:ext cx="475" cy="1"/>
              </a:xfrm>
              <a:prstGeom prst="rect">
                <a:avLst/>
              </a:prstGeom>
              <a:solidFill>
                <a:srgbClr val="B2C8E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7" name="Rectangle 1713"/>
              <p:cNvSpPr>
                <a:spLocks noChangeArrowheads="1"/>
              </p:cNvSpPr>
              <p:nvPr/>
            </p:nvSpPr>
            <p:spPr bwMode="auto">
              <a:xfrm>
                <a:off x="5244" y="2586"/>
                <a:ext cx="475" cy="1"/>
              </a:xfrm>
              <a:prstGeom prst="rect">
                <a:avLst/>
              </a:prstGeom>
              <a:solidFill>
                <a:srgbClr val="B0C6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8" name="Rectangle 1714"/>
              <p:cNvSpPr>
                <a:spLocks noChangeArrowheads="1"/>
              </p:cNvSpPr>
              <p:nvPr/>
            </p:nvSpPr>
            <p:spPr bwMode="auto">
              <a:xfrm>
                <a:off x="5244" y="2587"/>
                <a:ext cx="475" cy="1"/>
              </a:xfrm>
              <a:prstGeom prst="rect">
                <a:avLst/>
              </a:prstGeom>
              <a:solidFill>
                <a:srgbClr val="AEC5E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39" name="Rectangle 1715"/>
              <p:cNvSpPr>
                <a:spLocks noChangeArrowheads="1"/>
              </p:cNvSpPr>
              <p:nvPr/>
            </p:nvSpPr>
            <p:spPr bwMode="auto">
              <a:xfrm>
                <a:off x="5244" y="2588"/>
                <a:ext cx="475" cy="1"/>
              </a:xfrm>
              <a:prstGeom prst="rect">
                <a:avLst/>
              </a:prstGeom>
              <a:solidFill>
                <a:srgbClr val="ACC3E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0" name="Rectangle 1716"/>
              <p:cNvSpPr>
                <a:spLocks noChangeArrowheads="1"/>
              </p:cNvSpPr>
              <p:nvPr/>
            </p:nvSpPr>
            <p:spPr bwMode="auto">
              <a:xfrm>
                <a:off x="5244" y="2589"/>
                <a:ext cx="475" cy="2"/>
              </a:xfrm>
              <a:prstGeom prst="rect">
                <a:avLst/>
              </a:prstGeom>
              <a:solidFill>
                <a:srgbClr val="AAC2D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1" name="Rectangle 1717"/>
              <p:cNvSpPr>
                <a:spLocks noChangeArrowheads="1"/>
              </p:cNvSpPr>
              <p:nvPr/>
            </p:nvSpPr>
            <p:spPr bwMode="auto">
              <a:xfrm>
                <a:off x="5244" y="2591"/>
                <a:ext cx="475" cy="1"/>
              </a:xfrm>
              <a:prstGeom prst="rect">
                <a:avLst/>
              </a:prstGeom>
              <a:solidFill>
                <a:srgbClr val="A8C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2" name="Rectangle 1718"/>
              <p:cNvSpPr>
                <a:spLocks noChangeArrowheads="1"/>
              </p:cNvSpPr>
              <p:nvPr/>
            </p:nvSpPr>
            <p:spPr bwMode="auto">
              <a:xfrm>
                <a:off x="5244" y="2592"/>
                <a:ext cx="475" cy="1"/>
              </a:xfrm>
              <a:prstGeom prst="rect">
                <a:avLst/>
              </a:prstGeom>
              <a:solidFill>
                <a:srgbClr val="A6BF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3" name="Rectangle 1719"/>
              <p:cNvSpPr>
                <a:spLocks noChangeArrowheads="1"/>
              </p:cNvSpPr>
              <p:nvPr/>
            </p:nvSpPr>
            <p:spPr bwMode="auto">
              <a:xfrm>
                <a:off x="5244" y="2593"/>
                <a:ext cx="475" cy="1"/>
              </a:xfrm>
              <a:prstGeom prst="rect">
                <a:avLst/>
              </a:prstGeom>
              <a:solidFill>
                <a:srgbClr val="A4BE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4" name="Rectangle 1720"/>
              <p:cNvSpPr>
                <a:spLocks noChangeArrowheads="1"/>
              </p:cNvSpPr>
              <p:nvPr/>
            </p:nvSpPr>
            <p:spPr bwMode="auto">
              <a:xfrm>
                <a:off x="5244" y="2594"/>
                <a:ext cx="475" cy="1"/>
              </a:xfrm>
              <a:prstGeom prst="rect">
                <a:avLst/>
              </a:prstGeom>
              <a:solidFill>
                <a:srgbClr val="A2BD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5" name="Rectangle 1721"/>
              <p:cNvSpPr>
                <a:spLocks noChangeArrowheads="1"/>
              </p:cNvSpPr>
              <p:nvPr/>
            </p:nvSpPr>
            <p:spPr bwMode="auto">
              <a:xfrm>
                <a:off x="5244" y="2594"/>
                <a:ext cx="475" cy="1"/>
              </a:xfrm>
              <a:prstGeom prst="rect">
                <a:avLst/>
              </a:prstGeom>
              <a:solidFill>
                <a:srgbClr val="A1BBD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6" name="Rectangle 1722"/>
              <p:cNvSpPr>
                <a:spLocks noChangeArrowheads="1"/>
              </p:cNvSpPr>
              <p:nvPr/>
            </p:nvSpPr>
            <p:spPr bwMode="auto">
              <a:xfrm>
                <a:off x="5244" y="2595"/>
                <a:ext cx="475" cy="1"/>
              </a:xfrm>
              <a:prstGeom prst="rect">
                <a:avLst/>
              </a:prstGeom>
              <a:solidFill>
                <a:srgbClr val="9FBAD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7" name="Rectangle 1723"/>
              <p:cNvSpPr>
                <a:spLocks noChangeArrowheads="1"/>
              </p:cNvSpPr>
              <p:nvPr/>
            </p:nvSpPr>
            <p:spPr bwMode="auto">
              <a:xfrm>
                <a:off x="5244" y="2596"/>
                <a:ext cx="475" cy="1"/>
              </a:xfrm>
              <a:prstGeom prst="rect">
                <a:avLst/>
              </a:prstGeom>
              <a:solidFill>
                <a:srgbClr val="9DB9D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8" name="Rectangle 1724"/>
              <p:cNvSpPr>
                <a:spLocks noChangeArrowheads="1"/>
              </p:cNvSpPr>
              <p:nvPr/>
            </p:nvSpPr>
            <p:spPr bwMode="auto">
              <a:xfrm>
                <a:off x="5244" y="2597"/>
                <a:ext cx="475" cy="1"/>
              </a:xfrm>
              <a:prstGeom prst="rect">
                <a:avLst/>
              </a:prstGeom>
              <a:solidFill>
                <a:srgbClr val="9BB8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49" name="Rectangle 1725"/>
              <p:cNvSpPr>
                <a:spLocks noChangeArrowheads="1"/>
              </p:cNvSpPr>
              <p:nvPr/>
            </p:nvSpPr>
            <p:spPr bwMode="auto">
              <a:xfrm>
                <a:off x="5244" y="2598"/>
                <a:ext cx="475" cy="1"/>
              </a:xfrm>
              <a:prstGeom prst="rect">
                <a:avLst/>
              </a:prstGeom>
              <a:solidFill>
                <a:srgbClr val="9AB6D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0" name="Rectangle 1726"/>
              <p:cNvSpPr>
                <a:spLocks noChangeArrowheads="1"/>
              </p:cNvSpPr>
              <p:nvPr/>
            </p:nvSpPr>
            <p:spPr bwMode="auto">
              <a:xfrm>
                <a:off x="5244" y="2599"/>
                <a:ext cx="475" cy="1"/>
              </a:xfrm>
              <a:prstGeom prst="rect">
                <a:avLst/>
              </a:prstGeom>
              <a:solidFill>
                <a:srgbClr val="98B5D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1" name="Rectangle 1727"/>
              <p:cNvSpPr>
                <a:spLocks noChangeArrowheads="1"/>
              </p:cNvSpPr>
              <p:nvPr/>
            </p:nvSpPr>
            <p:spPr bwMode="auto">
              <a:xfrm>
                <a:off x="5244" y="2600"/>
                <a:ext cx="475" cy="1"/>
              </a:xfrm>
              <a:prstGeom prst="rect">
                <a:avLst/>
              </a:prstGeom>
              <a:solidFill>
                <a:srgbClr val="96B4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2" name="Rectangle 1728"/>
              <p:cNvSpPr>
                <a:spLocks noChangeArrowheads="1"/>
              </p:cNvSpPr>
              <p:nvPr/>
            </p:nvSpPr>
            <p:spPr bwMode="auto">
              <a:xfrm>
                <a:off x="5244" y="2601"/>
                <a:ext cx="475" cy="1"/>
              </a:xfrm>
              <a:prstGeom prst="rect">
                <a:avLst/>
              </a:prstGeom>
              <a:solidFill>
                <a:srgbClr val="94B3D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3" name="Rectangle 1729"/>
              <p:cNvSpPr>
                <a:spLocks noChangeArrowheads="1"/>
              </p:cNvSpPr>
              <p:nvPr/>
            </p:nvSpPr>
            <p:spPr bwMode="auto">
              <a:xfrm>
                <a:off x="5244" y="2602"/>
                <a:ext cx="475" cy="1"/>
              </a:xfrm>
              <a:prstGeom prst="rect">
                <a:avLst/>
              </a:prstGeom>
              <a:solidFill>
                <a:srgbClr val="93B1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4" name="Rectangle 1730"/>
              <p:cNvSpPr>
                <a:spLocks noChangeArrowheads="1"/>
              </p:cNvSpPr>
              <p:nvPr/>
            </p:nvSpPr>
            <p:spPr bwMode="auto">
              <a:xfrm>
                <a:off x="5244" y="2603"/>
                <a:ext cx="475" cy="1"/>
              </a:xfrm>
              <a:prstGeom prst="rect">
                <a:avLst/>
              </a:prstGeom>
              <a:solidFill>
                <a:srgbClr val="91B0D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5" name="Rectangle 1731"/>
              <p:cNvSpPr>
                <a:spLocks noChangeArrowheads="1"/>
              </p:cNvSpPr>
              <p:nvPr/>
            </p:nvSpPr>
            <p:spPr bwMode="auto">
              <a:xfrm>
                <a:off x="5244" y="2604"/>
                <a:ext cx="475" cy="1"/>
              </a:xfrm>
              <a:prstGeom prst="rect">
                <a:avLst/>
              </a:prstGeom>
              <a:solidFill>
                <a:srgbClr val="8FAFD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6" name="Rectangle 1732"/>
              <p:cNvSpPr>
                <a:spLocks noChangeArrowheads="1"/>
              </p:cNvSpPr>
              <p:nvPr/>
            </p:nvSpPr>
            <p:spPr bwMode="auto">
              <a:xfrm>
                <a:off x="5244" y="2605"/>
                <a:ext cx="475" cy="1"/>
              </a:xfrm>
              <a:prstGeom prst="rect">
                <a:avLst/>
              </a:prstGeom>
              <a:solidFill>
                <a:srgbClr val="8DAD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7" name="Rectangle 1733"/>
              <p:cNvSpPr>
                <a:spLocks noChangeArrowheads="1"/>
              </p:cNvSpPr>
              <p:nvPr/>
            </p:nvSpPr>
            <p:spPr bwMode="auto">
              <a:xfrm>
                <a:off x="5244" y="2606"/>
                <a:ext cx="475" cy="2"/>
              </a:xfrm>
              <a:prstGeom prst="rect">
                <a:avLst/>
              </a:prstGeom>
              <a:solidFill>
                <a:srgbClr val="8BAC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8" name="Rectangle 1734"/>
              <p:cNvSpPr>
                <a:spLocks noChangeArrowheads="1"/>
              </p:cNvSpPr>
              <p:nvPr/>
            </p:nvSpPr>
            <p:spPr bwMode="auto">
              <a:xfrm>
                <a:off x="5244" y="2608"/>
                <a:ext cx="475" cy="1"/>
              </a:xfrm>
              <a:prstGeom prst="rect">
                <a:avLst/>
              </a:prstGeom>
              <a:solidFill>
                <a:srgbClr val="89AAD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59" name="Rectangle 1735"/>
              <p:cNvSpPr>
                <a:spLocks noChangeArrowheads="1"/>
              </p:cNvSpPr>
              <p:nvPr/>
            </p:nvSpPr>
            <p:spPr bwMode="auto">
              <a:xfrm>
                <a:off x="5244" y="2609"/>
                <a:ext cx="475" cy="1"/>
              </a:xfrm>
              <a:prstGeom prst="rect">
                <a:avLst/>
              </a:prstGeom>
              <a:solidFill>
                <a:srgbClr val="87A9D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0" name="Rectangle 1736"/>
              <p:cNvSpPr>
                <a:spLocks noChangeArrowheads="1"/>
              </p:cNvSpPr>
              <p:nvPr/>
            </p:nvSpPr>
            <p:spPr bwMode="auto">
              <a:xfrm>
                <a:off x="5244" y="2610"/>
                <a:ext cx="475" cy="1"/>
              </a:xfrm>
              <a:prstGeom prst="rect">
                <a:avLst/>
              </a:prstGeom>
              <a:solidFill>
                <a:srgbClr val="85A8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1" name="Rectangle 1737"/>
              <p:cNvSpPr>
                <a:spLocks noChangeArrowheads="1"/>
              </p:cNvSpPr>
              <p:nvPr/>
            </p:nvSpPr>
            <p:spPr bwMode="auto">
              <a:xfrm>
                <a:off x="5244" y="2611"/>
                <a:ext cx="475" cy="1"/>
              </a:xfrm>
              <a:prstGeom prst="rect">
                <a:avLst/>
              </a:prstGeom>
              <a:solidFill>
                <a:srgbClr val="83A6D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2" name="Rectangle 1738"/>
              <p:cNvSpPr>
                <a:spLocks noChangeArrowheads="1"/>
              </p:cNvSpPr>
              <p:nvPr/>
            </p:nvSpPr>
            <p:spPr bwMode="auto">
              <a:xfrm>
                <a:off x="5244" y="2612"/>
                <a:ext cx="475" cy="1"/>
              </a:xfrm>
              <a:prstGeom prst="rect">
                <a:avLst/>
              </a:prstGeom>
              <a:solidFill>
                <a:srgbClr val="81A5D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3" name="Rectangle 1739"/>
              <p:cNvSpPr>
                <a:spLocks noChangeArrowheads="1"/>
              </p:cNvSpPr>
              <p:nvPr/>
            </p:nvSpPr>
            <p:spPr bwMode="auto">
              <a:xfrm>
                <a:off x="5244" y="2613"/>
                <a:ext cx="475" cy="1"/>
              </a:xfrm>
              <a:prstGeom prst="rect">
                <a:avLst/>
              </a:prstGeom>
              <a:solidFill>
                <a:srgbClr val="7FA4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4" name="Rectangle 1740"/>
              <p:cNvSpPr>
                <a:spLocks noChangeArrowheads="1"/>
              </p:cNvSpPr>
              <p:nvPr/>
            </p:nvSpPr>
            <p:spPr bwMode="auto">
              <a:xfrm>
                <a:off x="5244" y="2614"/>
                <a:ext cx="475" cy="1"/>
              </a:xfrm>
              <a:prstGeom prst="rect">
                <a:avLst/>
              </a:prstGeom>
              <a:solidFill>
                <a:srgbClr val="7EA2C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5" name="Rectangle 1741"/>
              <p:cNvSpPr>
                <a:spLocks noChangeArrowheads="1"/>
              </p:cNvSpPr>
              <p:nvPr/>
            </p:nvSpPr>
            <p:spPr bwMode="auto">
              <a:xfrm>
                <a:off x="5244" y="2615"/>
                <a:ext cx="475" cy="1"/>
              </a:xfrm>
              <a:prstGeom prst="rect">
                <a:avLst/>
              </a:prstGeom>
              <a:solidFill>
                <a:srgbClr val="7CA1C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6" name="Rectangle 1742"/>
              <p:cNvSpPr>
                <a:spLocks noChangeArrowheads="1"/>
              </p:cNvSpPr>
              <p:nvPr/>
            </p:nvSpPr>
            <p:spPr bwMode="auto">
              <a:xfrm>
                <a:off x="5244" y="2616"/>
                <a:ext cx="475" cy="1"/>
              </a:xfrm>
              <a:prstGeom prst="rect">
                <a:avLst/>
              </a:prstGeom>
              <a:solidFill>
                <a:srgbClr val="7AA0C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7" name="Rectangle 1743"/>
              <p:cNvSpPr>
                <a:spLocks noChangeArrowheads="1"/>
              </p:cNvSpPr>
              <p:nvPr/>
            </p:nvSpPr>
            <p:spPr bwMode="auto">
              <a:xfrm>
                <a:off x="5244" y="2617"/>
                <a:ext cx="475" cy="1"/>
              </a:xfrm>
              <a:prstGeom prst="rect">
                <a:avLst/>
              </a:prstGeom>
              <a:solidFill>
                <a:srgbClr val="789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8" name="Rectangle 1744"/>
              <p:cNvSpPr>
                <a:spLocks noChangeArrowheads="1"/>
              </p:cNvSpPr>
              <p:nvPr/>
            </p:nvSpPr>
            <p:spPr bwMode="auto">
              <a:xfrm>
                <a:off x="5244" y="2618"/>
                <a:ext cx="475" cy="1"/>
              </a:xfrm>
              <a:prstGeom prst="rect">
                <a:avLst/>
              </a:prstGeom>
              <a:solidFill>
                <a:srgbClr val="779D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69" name="Rectangle 1745"/>
              <p:cNvSpPr>
                <a:spLocks noChangeArrowheads="1"/>
              </p:cNvSpPr>
              <p:nvPr/>
            </p:nvSpPr>
            <p:spPr bwMode="auto">
              <a:xfrm>
                <a:off x="5244" y="2618"/>
                <a:ext cx="475" cy="1"/>
              </a:xfrm>
              <a:prstGeom prst="rect">
                <a:avLst/>
              </a:prstGeom>
              <a:solidFill>
                <a:srgbClr val="759C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0" name="Rectangle 1746"/>
              <p:cNvSpPr>
                <a:spLocks noChangeArrowheads="1"/>
              </p:cNvSpPr>
              <p:nvPr/>
            </p:nvSpPr>
            <p:spPr bwMode="auto">
              <a:xfrm>
                <a:off x="5244" y="2619"/>
                <a:ext cx="475" cy="1"/>
              </a:xfrm>
              <a:prstGeom prst="rect">
                <a:avLst/>
              </a:prstGeom>
              <a:solidFill>
                <a:srgbClr val="739B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1" name="Rectangle 1747"/>
              <p:cNvSpPr>
                <a:spLocks noChangeArrowheads="1"/>
              </p:cNvSpPr>
              <p:nvPr/>
            </p:nvSpPr>
            <p:spPr bwMode="auto">
              <a:xfrm>
                <a:off x="5244" y="2620"/>
                <a:ext cx="475" cy="2"/>
              </a:xfrm>
              <a:prstGeom prst="rect">
                <a:avLst/>
              </a:prstGeom>
              <a:solidFill>
                <a:srgbClr val="7199C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2" name="Rectangle 1748"/>
              <p:cNvSpPr>
                <a:spLocks noChangeArrowheads="1"/>
              </p:cNvSpPr>
              <p:nvPr/>
            </p:nvSpPr>
            <p:spPr bwMode="auto">
              <a:xfrm>
                <a:off x="5244" y="2622"/>
                <a:ext cx="475" cy="1"/>
              </a:xfrm>
              <a:prstGeom prst="rect">
                <a:avLst/>
              </a:prstGeom>
              <a:solidFill>
                <a:srgbClr val="6F98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3" name="Rectangle 1749"/>
              <p:cNvSpPr>
                <a:spLocks noChangeArrowheads="1"/>
              </p:cNvSpPr>
              <p:nvPr/>
            </p:nvSpPr>
            <p:spPr bwMode="auto">
              <a:xfrm>
                <a:off x="5244" y="2623"/>
                <a:ext cx="475" cy="1"/>
              </a:xfrm>
              <a:prstGeom prst="rect">
                <a:avLst/>
              </a:prstGeom>
              <a:solidFill>
                <a:srgbClr val="6D97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4" name="Rectangle 1750"/>
              <p:cNvSpPr>
                <a:spLocks noChangeArrowheads="1"/>
              </p:cNvSpPr>
              <p:nvPr/>
            </p:nvSpPr>
            <p:spPr bwMode="auto">
              <a:xfrm>
                <a:off x="5244" y="2624"/>
                <a:ext cx="475" cy="1"/>
              </a:xfrm>
              <a:prstGeom prst="rect">
                <a:avLst/>
              </a:prstGeom>
              <a:solidFill>
                <a:srgbClr val="6B95C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5" name="Rectangle 1751"/>
              <p:cNvSpPr>
                <a:spLocks noChangeArrowheads="1"/>
              </p:cNvSpPr>
              <p:nvPr/>
            </p:nvSpPr>
            <p:spPr bwMode="auto">
              <a:xfrm>
                <a:off x="5244" y="2625"/>
                <a:ext cx="475" cy="1"/>
              </a:xfrm>
              <a:prstGeom prst="rect">
                <a:avLst/>
              </a:prstGeom>
              <a:solidFill>
                <a:srgbClr val="6994C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6" name="Rectangle 1752"/>
              <p:cNvSpPr>
                <a:spLocks noChangeArrowheads="1"/>
              </p:cNvSpPr>
              <p:nvPr/>
            </p:nvSpPr>
            <p:spPr bwMode="auto">
              <a:xfrm>
                <a:off x="5244" y="2626"/>
                <a:ext cx="475" cy="1"/>
              </a:xfrm>
              <a:prstGeom prst="rect">
                <a:avLst/>
              </a:prstGeom>
              <a:solidFill>
                <a:srgbClr val="6792C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7" name="Rectangle 1753"/>
              <p:cNvSpPr>
                <a:spLocks noChangeArrowheads="1"/>
              </p:cNvSpPr>
              <p:nvPr/>
            </p:nvSpPr>
            <p:spPr bwMode="auto">
              <a:xfrm>
                <a:off x="5244" y="2627"/>
                <a:ext cx="475" cy="1"/>
              </a:xfrm>
              <a:prstGeom prst="rect">
                <a:avLst/>
              </a:prstGeom>
              <a:solidFill>
                <a:srgbClr val="6591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8" name="Rectangle 1754"/>
              <p:cNvSpPr>
                <a:spLocks noChangeArrowheads="1"/>
              </p:cNvSpPr>
              <p:nvPr/>
            </p:nvSpPr>
            <p:spPr bwMode="auto">
              <a:xfrm>
                <a:off x="5244" y="2628"/>
                <a:ext cx="475" cy="1"/>
              </a:xfrm>
              <a:prstGeom prst="rect">
                <a:avLst/>
              </a:prstGeom>
              <a:solidFill>
                <a:srgbClr val="6390C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79" name="Rectangle 1755"/>
              <p:cNvSpPr>
                <a:spLocks noChangeArrowheads="1"/>
              </p:cNvSpPr>
              <p:nvPr/>
            </p:nvSpPr>
            <p:spPr bwMode="auto">
              <a:xfrm>
                <a:off x="5244" y="2629"/>
                <a:ext cx="475" cy="2"/>
              </a:xfrm>
              <a:prstGeom prst="rect">
                <a:avLst/>
              </a:prstGeom>
              <a:solidFill>
                <a:srgbClr val="618EC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0" name="Rectangle 1756"/>
              <p:cNvSpPr>
                <a:spLocks noChangeArrowheads="1"/>
              </p:cNvSpPr>
              <p:nvPr/>
            </p:nvSpPr>
            <p:spPr bwMode="auto">
              <a:xfrm>
                <a:off x="5244" y="2631"/>
                <a:ext cx="475" cy="1"/>
              </a:xfrm>
              <a:prstGeom prst="rect">
                <a:avLst/>
              </a:prstGeom>
              <a:solidFill>
                <a:srgbClr val="5F8CC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1" name="Rectangle 1757"/>
              <p:cNvSpPr>
                <a:spLocks noChangeArrowheads="1"/>
              </p:cNvSpPr>
              <p:nvPr/>
            </p:nvSpPr>
            <p:spPr bwMode="auto">
              <a:xfrm>
                <a:off x="5244" y="2632"/>
                <a:ext cx="475" cy="1"/>
              </a:xfrm>
              <a:prstGeom prst="rect">
                <a:avLst/>
              </a:prstGeom>
              <a:solidFill>
                <a:srgbClr val="5D8B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2" name="Rectangle 1758"/>
              <p:cNvSpPr>
                <a:spLocks noChangeArrowheads="1"/>
              </p:cNvSpPr>
              <p:nvPr/>
            </p:nvSpPr>
            <p:spPr bwMode="auto">
              <a:xfrm>
                <a:off x="5244" y="2633"/>
                <a:ext cx="475" cy="1"/>
              </a:xfrm>
              <a:prstGeom prst="rect">
                <a:avLst/>
              </a:prstGeom>
              <a:solidFill>
                <a:srgbClr val="5B8AC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3" name="Rectangle 1759"/>
              <p:cNvSpPr>
                <a:spLocks noChangeArrowheads="1"/>
              </p:cNvSpPr>
              <p:nvPr/>
            </p:nvSpPr>
            <p:spPr bwMode="auto">
              <a:xfrm>
                <a:off x="5244" y="2634"/>
                <a:ext cx="475" cy="1"/>
              </a:xfrm>
              <a:prstGeom prst="rect">
                <a:avLst/>
              </a:prstGeom>
              <a:solidFill>
                <a:srgbClr val="5988C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4" name="Rectangle 1760"/>
              <p:cNvSpPr>
                <a:spLocks noChangeArrowheads="1"/>
              </p:cNvSpPr>
              <p:nvPr/>
            </p:nvSpPr>
            <p:spPr bwMode="auto">
              <a:xfrm>
                <a:off x="5244" y="2635"/>
                <a:ext cx="475" cy="1"/>
              </a:xfrm>
              <a:prstGeom prst="rect">
                <a:avLst/>
              </a:prstGeom>
              <a:solidFill>
                <a:srgbClr val="5787C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5" name="Rectangle 1761"/>
              <p:cNvSpPr>
                <a:spLocks noChangeArrowheads="1"/>
              </p:cNvSpPr>
              <p:nvPr/>
            </p:nvSpPr>
            <p:spPr bwMode="auto">
              <a:xfrm>
                <a:off x="5244" y="2636"/>
                <a:ext cx="475" cy="1"/>
              </a:xfrm>
              <a:prstGeom prst="rect">
                <a:avLst/>
              </a:prstGeom>
              <a:solidFill>
                <a:srgbClr val="5585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6" name="Rectangle 1762"/>
              <p:cNvSpPr>
                <a:spLocks noChangeArrowheads="1"/>
              </p:cNvSpPr>
              <p:nvPr/>
            </p:nvSpPr>
            <p:spPr bwMode="auto">
              <a:xfrm>
                <a:off x="5244" y="2637"/>
                <a:ext cx="475" cy="1"/>
              </a:xfrm>
              <a:prstGeom prst="rect">
                <a:avLst/>
              </a:prstGeom>
              <a:solidFill>
                <a:srgbClr val="5384B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7" name="Rectangle 1763"/>
              <p:cNvSpPr>
                <a:spLocks noChangeArrowheads="1"/>
              </p:cNvSpPr>
              <p:nvPr/>
            </p:nvSpPr>
            <p:spPr bwMode="auto">
              <a:xfrm>
                <a:off x="5244" y="2638"/>
                <a:ext cx="475" cy="1"/>
              </a:xfrm>
              <a:prstGeom prst="rect">
                <a:avLst/>
              </a:prstGeom>
              <a:solidFill>
                <a:srgbClr val="5082B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88" name="Rectangle 1764"/>
              <p:cNvSpPr>
                <a:spLocks noChangeArrowheads="1"/>
              </p:cNvSpPr>
              <p:nvPr/>
            </p:nvSpPr>
            <p:spPr bwMode="auto">
              <a:xfrm>
                <a:off x="5393" y="2524"/>
                <a:ext cx="220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March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89" name="Rectangle 1765"/>
              <p:cNvSpPr>
                <a:spLocks noChangeArrowheads="1"/>
              </p:cNvSpPr>
              <p:nvPr/>
            </p:nvSpPr>
            <p:spPr bwMode="auto">
              <a:xfrm>
                <a:off x="40" y="1186"/>
                <a:ext cx="30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erdana" pitchFamily="34" charset="0"/>
                  </a:rPr>
                  <a:t>HMEP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0" name="Rectangle 1766"/>
              <p:cNvSpPr>
                <a:spLocks noChangeArrowheads="1"/>
              </p:cNvSpPr>
              <p:nvPr/>
            </p:nvSpPr>
            <p:spPr bwMode="auto">
              <a:xfrm>
                <a:off x="293" y="1186"/>
                <a:ext cx="738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erdana" pitchFamily="34" charset="0"/>
                  </a:rPr>
                  <a:t> Grant Program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1" name="Rectangle 1767"/>
              <p:cNvSpPr>
                <a:spLocks noChangeArrowheads="1"/>
              </p:cNvSpPr>
              <p:nvPr/>
            </p:nvSpPr>
            <p:spPr bwMode="auto">
              <a:xfrm>
                <a:off x="100" y="1282"/>
                <a:ext cx="87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erdana" pitchFamily="34" charset="0"/>
                  </a:rPr>
                  <a:t>Timeline by Month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2" name="Line 1768"/>
              <p:cNvSpPr>
                <a:spLocks noChangeShapeType="1"/>
              </p:cNvSpPr>
              <p:nvPr/>
            </p:nvSpPr>
            <p:spPr bwMode="auto">
              <a:xfrm>
                <a:off x="122" y="2663"/>
                <a:ext cx="168" cy="97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93" name="Freeform 1769"/>
              <p:cNvSpPr>
                <a:spLocks/>
              </p:cNvSpPr>
              <p:nvPr/>
            </p:nvSpPr>
            <p:spPr bwMode="auto">
              <a:xfrm>
                <a:off x="97" y="2649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8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8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94" name="Freeform 1770"/>
              <p:cNvSpPr>
                <a:spLocks/>
              </p:cNvSpPr>
              <p:nvPr/>
            </p:nvSpPr>
            <p:spPr bwMode="auto">
              <a:xfrm>
                <a:off x="97" y="2649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8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8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95" name="Rectangle 1771"/>
              <p:cNvSpPr>
                <a:spLocks noChangeArrowheads="1"/>
              </p:cNvSpPr>
              <p:nvPr/>
            </p:nvSpPr>
            <p:spPr bwMode="auto">
              <a:xfrm rot="1800000">
                <a:off x="279" y="2738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6" name="Rectangle 1772"/>
              <p:cNvSpPr>
                <a:spLocks noChangeArrowheads="1"/>
              </p:cNvSpPr>
              <p:nvPr/>
            </p:nvSpPr>
            <p:spPr bwMode="auto">
              <a:xfrm rot="1800000">
                <a:off x="327" y="2764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7" name="Rectangle 1773"/>
              <p:cNvSpPr>
                <a:spLocks noChangeArrowheads="1"/>
              </p:cNvSpPr>
              <p:nvPr/>
            </p:nvSpPr>
            <p:spPr bwMode="auto">
              <a:xfrm rot="1800000">
                <a:off x="371" y="2785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8" name="Rectangle 1774"/>
              <p:cNvSpPr>
                <a:spLocks noChangeArrowheads="1"/>
              </p:cNvSpPr>
              <p:nvPr/>
            </p:nvSpPr>
            <p:spPr bwMode="auto">
              <a:xfrm rot="1800000">
                <a:off x="402" y="280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99" name="Rectangle 1775"/>
              <p:cNvSpPr>
                <a:spLocks noChangeArrowheads="1"/>
              </p:cNvSpPr>
              <p:nvPr/>
            </p:nvSpPr>
            <p:spPr bwMode="auto">
              <a:xfrm rot="1800000">
                <a:off x="423" y="281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0" name="Rectangle 1776"/>
              <p:cNvSpPr>
                <a:spLocks noChangeArrowheads="1"/>
              </p:cNvSpPr>
              <p:nvPr/>
            </p:nvSpPr>
            <p:spPr bwMode="auto">
              <a:xfrm rot="1800000">
                <a:off x="444" y="282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1" name="Rectangle 1777"/>
              <p:cNvSpPr>
                <a:spLocks noChangeArrowheads="1"/>
              </p:cNvSpPr>
              <p:nvPr/>
            </p:nvSpPr>
            <p:spPr bwMode="auto">
              <a:xfrm rot="1800000">
                <a:off x="463" y="2842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2" name="Rectangle 1778"/>
              <p:cNvSpPr>
                <a:spLocks noChangeArrowheads="1"/>
              </p:cNvSpPr>
              <p:nvPr/>
            </p:nvSpPr>
            <p:spPr bwMode="auto">
              <a:xfrm rot="1800000">
                <a:off x="508" y="2866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3" name="Rectangle 1779"/>
              <p:cNvSpPr>
                <a:spLocks noChangeArrowheads="1"/>
              </p:cNvSpPr>
              <p:nvPr/>
            </p:nvSpPr>
            <p:spPr bwMode="auto">
              <a:xfrm rot="1800000">
                <a:off x="545" y="2884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4" name="Rectangle 1780"/>
              <p:cNvSpPr>
                <a:spLocks noChangeArrowheads="1"/>
              </p:cNvSpPr>
              <p:nvPr/>
            </p:nvSpPr>
            <p:spPr bwMode="auto">
              <a:xfrm rot="1800000">
                <a:off x="573" y="289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5" name="Rectangle 1781"/>
              <p:cNvSpPr>
                <a:spLocks noChangeArrowheads="1"/>
              </p:cNvSpPr>
              <p:nvPr/>
            </p:nvSpPr>
            <p:spPr bwMode="auto">
              <a:xfrm rot="1800000">
                <a:off x="593" y="2913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6" name="Rectangle 1782"/>
              <p:cNvSpPr>
                <a:spLocks noChangeArrowheads="1"/>
              </p:cNvSpPr>
              <p:nvPr/>
            </p:nvSpPr>
            <p:spPr bwMode="auto">
              <a:xfrm rot="1800000">
                <a:off x="623" y="292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7" name="Rectangle 1783"/>
              <p:cNvSpPr>
                <a:spLocks noChangeArrowheads="1"/>
              </p:cNvSpPr>
              <p:nvPr/>
            </p:nvSpPr>
            <p:spPr bwMode="auto">
              <a:xfrm rot="1800000">
                <a:off x="642" y="2946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8" name="Rectangle 1784"/>
              <p:cNvSpPr>
                <a:spLocks noChangeArrowheads="1"/>
              </p:cNvSpPr>
              <p:nvPr/>
            </p:nvSpPr>
            <p:spPr bwMode="auto">
              <a:xfrm rot="1800000">
                <a:off x="686" y="2971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9" name="Rectangle 1785"/>
              <p:cNvSpPr>
                <a:spLocks noChangeArrowheads="1"/>
              </p:cNvSpPr>
              <p:nvPr/>
            </p:nvSpPr>
            <p:spPr bwMode="auto">
              <a:xfrm rot="1800000">
                <a:off x="729" y="2996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0" name="Rectangle 1786"/>
              <p:cNvSpPr>
                <a:spLocks noChangeArrowheads="1"/>
              </p:cNvSpPr>
              <p:nvPr/>
            </p:nvSpPr>
            <p:spPr bwMode="auto">
              <a:xfrm rot="1800000">
                <a:off x="792" y="3035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Q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1" name="Rectangle 1787"/>
              <p:cNvSpPr>
                <a:spLocks noChangeArrowheads="1"/>
              </p:cNvSpPr>
              <p:nvPr/>
            </p:nvSpPr>
            <p:spPr bwMode="auto">
              <a:xfrm rot="1800000">
                <a:off x="846" y="3058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2" name="Rectangle 1788"/>
              <p:cNvSpPr>
                <a:spLocks noChangeArrowheads="1"/>
              </p:cNvSpPr>
              <p:nvPr/>
            </p:nvSpPr>
            <p:spPr bwMode="auto">
              <a:xfrm rot="1800000">
                <a:off x="873" y="3075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3" name="Rectangle 1789"/>
              <p:cNvSpPr>
                <a:spLocks noChangeArrowheads="1"/>
              </p:cNvSpPr>
              <p:nvPr/>
            </p:nvSpPr>
            <p:spPr bwMode="auto">
              <a:xfrm rot="1800000">
                <a:off x="923" y="310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4" name="Rectangle 1790"/>
              <p:cNvSpPr>
                <a:spLocks noChangeArrowheads="1"/>
              </p:cNvSpPr>
              <p:nvPr/>
            </p:nvSpPr>
            <p:spPr bwMode="auto">
              <a:xfrm rot="1800000">
                <a:off x="968" y="3132"/>
                <a:ext cx="88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5" name="Rectangle 1791"/>
              <p:cNvSpPr>
                <a:spLocks noChangeArrowheads="1"/>
              </p:cNvSpPr>
              <p:nvPr/>
            </p:nvSpPr>
            <p:spPr bwMode="auto">
              <a:xfrm rot="1800000">
                <a:off x="1007" y="3152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6" name="Rectangle 1792"/>
              <p:cNvSpPr>
                <a:spLocks noChangeArrowheads="1"/>
              </p:cNvSpPr>
              <p:nvPr/>
            </p:nvSpPr>
            <p:spPr bwMode="auto">
              <a:xfrm rot="1800000">
                <a:off x="1036" y="317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7" name="Rectangle 1793"/>
              <p:cNvSpPr>
                <a:spLocks noChangeArrowheads="1"/>
              </p:cNvSpPr>
              <p:nvPr/>
            </p:nvSpPr>
            <p:spPr bwMode="auto">
              <a:xfrm rot="1800000">
                <a:off x="1079" y="319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8" name="Rectangle 1794"/>
              <p:cNvSpPr>
                <a:spLocks noChangeArrowheads="1"/>
              </p:cNvSpPr>
              <p:nvPr/>
            </p:nvSpPr>
            <p:spPr bwMode="auto">
              <a:xfrm rot="1800000">
                <a:off x="1123" y="322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9" name="Rectangle 1795"/>
              <p:cNvSpPr>
                <a:spLocks noChangeArrowheads="1"/>
              </p:cNvSpPr>
              <p:nvPr/>
            </p:nvSpPr>
            <p:spPr bwMode="auto">
              <a:xfrm rot="1800000">
                <a:off x="1168" y="324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0" name="Rectangle 1796"/>
              <p:cNvSpPr>
                <a:spLocks noChangeArrowheads="1"/>
              </p:cNvSpPr>
              <p:nvPr/>
            </p:nvSpPr>
            <p:spPr bwMode="auto">
              <a:xfrm rot="1800000">
                <a:off x="1187" y="3264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1" name="Rectangle 1797"/>
              <p:cNvSpPr>
                <a:spLocks noChangeArrowheads="1"/>
              </p:cNvSpPr>
              <p:nvPr/>
            </p:nvSpPr>
            <p:spPr bwMode="auto">
              <a:xfrm rot="1800000">
                <a:off x="1238" y="329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2" name="Rectangle 1798"/>
              <p:cNvSpPr>
                <a:spLocks noChangeArrowheads="1"/>
              </p:cNvSpPr>
              <p:nvPr/>
            </p:nvSpPr>
            <p:spPr bwMode="auto">
              <a:xfrm rot="1800000">
                <a:off x="1282" y="3315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3" name="Line 1799"/>
              <p:cNvSpPr>
                <a:spLocks noChangeShapeType="1"/>
              </p:cNvSpPr>
              <p:nvPr/>
            </p:nvSpPr>
            <p:spPr bwMode="auto">
              <a:xfrm>
                <a:off x="958" y="2677"/>
                <a:ext cx="118" cy="68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24" name="Freeform 1800"/>
              <p:cNvSpPr>
                <a:spLocks/>
              </p:cNvSpPr>
              <p:nvPr/>
            </p:nvSpPr>
            <p:spPr bwMode="auto">
              <a:xfrm>
                <a:off x="934" y="2663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8"/>
                  </a:cxn>
                  <a:cxn ang="0">
                    <a:pos x="28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8"/>
                    </a:lnTo>
                    <a:lnTo>
                      <a:pt x="28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25" name="Freeform 1801"/>
              <p:cNvSpPr>
                <a:spLocks/>
              </p:cNvSpPr>
              <p:nvPr/>
            </p:nvSpPr>
            <p:spPr bwMode="auto">
              <a:xfrm>
                <a:off x="934" y="2663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8"/>
                  </a:cxn>
                  <a:cxn ang="0">
                    <a:pos x="28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8"/>
                    </a:lnTo>
                    <a:lnTo>
                      <a:pt x="28" y="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26" name="Rectangle 1802"/>
              <p:cNvSpPr>
                <a:spLocks noChangeArrowheads="1"/>
              </p:cNvSpPr>
              <p:nvPr/>
            </p:nvSpPr>
            <p:spPr bwMode="auto">
              <a:xfrm rot="1800000">
                <a:off x="1066" y="2719"/>
                <a:ext cx="8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J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7" name="Rectangle 1803"/>
              <p:cNvSpPr>
                <a:spLocks noChangeArrowheads="1"/>
              </p:cNvSpPr>
              <p:nvPr/>
            </p:nvSpPr>
            <p:spPr bwMode="auto">
              <a:xfrm rot="1800000">
                <a:off x="1099" y="2741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8" name="Rectangle 1804"/>
              <p:cNvSpPr>
                <a:spLocks noChangeArrowheads="1"/>
              </p:cNvSpPr>
              <p:nvPr/>
            </p:nvSpPr>
            <p:spPr bwMode="auto">
              <a:xfrm rot="1800000">
                <a:off x="1142" y="2766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29" name="Rectangle 1805"/>
              <p:cNvSpPr>
                <a:spLocks noChangeArrowheads="1"/>
              </p:cNvSpPr>
              <p:nvPr/>
            </p:nvSpPr>
            <p:spPr bwMode="auto">
              <a:xfrm rot="1800000">
                <a:off x="1186" y="2791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0" name="Rectangle 1806"/>
              <p:cNvSpPr>
                <a:spLocks noChangeArrowheads="1"/>
              </p:cNvSpPr>
              <p:nvPr/>
            </p:nvSpPr>
            <p:spPr bwMode="auto">
              <a:xfrm rot="1800000">
                <a:off x="1229" y="280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1" name="Rectangle 1807"/>
              <p:cNvSpPr>
                <a:spLocks noChangeArrowheads="1"/>
              </p:cNvSpPr>
              <p:nvPr/>
            </p:nvSpPr>
            <p:spPr bwMode="auto">
              <a:xfrm rot="1800000">
                <a:off x="1248" y="2826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2" name="Rectangle 1808"/>
              <p:cNvSpPr>
                <a:spLocks noChangeArrowheads="1"/>
              </p:cNvSpPr>
              <p:nvPr/>
            </p:nvSpPr>
            <p:spPr bwMode="auto">
              <a:xfrm rot="1800000">
                <a:off x="1292" y="2850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3" name="Rectangle 1809"/>
              <p:cNvSpPr>
                <a:spLocks noChangeArrowheads="1"/>
              </p:cNvSpPr>
              <p:nvPr/>
            </p:nvSpPr>
            <p:spPr bwMode="auto">
              <a:xfrm rot="1800000">
                <a:off x="1329" y="2869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4" name="Rectangle 1810"/>
              <p:cNvSpPr>
                <a:spLocks noChangeArrowheads="1"/>
              </p:cNvSpPr>
              <p:nvPr/>
            </p:nvSpPr>
            <p:spPr bwMode="auto">
              <a:xfrm rot="1800000">
                <a:off x="1357" y="288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5" name="Rectangle 1811"/>
              <p:cNvSpPr>
                <a:spLocks noChangeArrowheads="1"/>
              </p:cNvSpPr>
              <p:nvPr/>
            </p:nvSpPr>
            <p:spPr bwMode="auto">
              <a:xfrm rot="1800000">
                <a:off x="1377" y="2897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6" name="Rectangle 1812"/>
              <p:cNvSpPr>
                <a:spLocks noChangeArrowheads="1"/>
              </p:cNvSpPr>
              <p:nvPr/>
            </p:nvSpPr>
            <p:spPr bwMode="auto">
              <a:xfrm rot="1800000">
                <a:off x="1407" y="291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038" name="Group 2014"/>
            <p:cNvGrpSpPr>
              <a:grpSpLocks/>
            </p:cNvGrpSpPr>
            <p:nvPr/>
          </p:nvGrpSpPr>
          <p:grpSpPr bwMode="auto">
            <a:xfrm>
              <a:off x="94" y="1578"/>
              <a:ext cx="4794" cy="1908"/>
              <a:chOff x="94" y="1578"/>
              <a:chExt cx="4794" cy="1908"/>
            </a:xfrm>
          </p:grpSpPr>
          <p:sp>
            <p:nvSpPr>
              <p:cNvPr id="2838" name="Rectangle 1814"/>
              <p:cNvSpPr>
                <a:spLocks noChangeArrowheads="1"/>
              </p:cNvSpPr>
              <p:nvPr/>
            </p:nvSpPr>
            <p:spPr bwMode="auto">
              <a:xfrm rot="1800000">
                <a:off x="1427" y="293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3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39" name="Rectangle 1815"/>
              <p:cNvSpPr>
                <a:spLocks noChangeArrowheads="1"/>
              </p:cNvSpPr>
              <p:nvPr/>
            </p:nvSpPr>
            <p:spPr bwMode="auto">
              <a:xfrm rot="1800000">
                <a:off x="1471" y="2952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0" name="Rectangle 1816"/>
              <p:cNvSpPr>
                <a:spLocks noChangeArrowheads="1"/>
              </p:cNvSpPr>
              <p:nvPr/>
            </p:nvSpPr>
            <p:spPr bwMode="auto">
              <a:xfrm rot="1800000">
                <a:off x="1501" y="2973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1" name="Rectangle 1817"/>
              <p:cNvSpPr>
                <a:spLocks noChangeArrowheads="1"/>
              </p:cNvSpPr>
              <p:nvPr/>
            </p:nvSpPr>
            <p:spPr bwMode="auto">
              <a:xfrm rot="1800000">
                <a:off x="1563" y="3012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Q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2" name="Rectangle 1818"/>
              <p:cNvSpPr>
                <a:spLocks noChangeArrowheads="1"/>
              </p:cNvSpPr>
              <p:nvPr/>
            </p:nvSpPr>
            <p:spPr bwMode="auto">
              <a:xfrm rot="1800000">
                <a:off x="1618" y="3035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3" name="Rectangle 1819"/>
              <p:cNvSpPr>
                <a:spLocks noChangeArrowheads="1"/>
              </p:cNvSpPr>
              <p:nvPr/>
            </p:nvSpPr>
            <p:spPr bwMode="auto">
              <a:xfrm rot="1800000">
                <a:off x="1644" y="3052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4" name="Rectangle 1820"/>
              <p:cNvSpPr>
                <a:spLocks noChangeArrowheads="1"/>
              </p:cNvSpPr>
              <p:nvPr/>
            </p:nvSpPr>
            <p:spPr bwMode="auto">
              <a:xfrm rot="1800000">
                <a:off x="1694" y="308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5" name="Rectangle 1821"/>
              <p:cNvSpPr>
                <a:spLocks noChangeArrowheads="1"/>
              </p:cNvSpPr>
              <p:nvPr/>
            </p:nvSpPr>
            <p:spPr bwMode="auto">
              <a:xfrm rot="1800000">
                <a:off x="1739" y="3109"/>
                <a:ext cx="88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6" name="Rectangle 1822"/>
              <p:cNvSpPr>
                <a:spLocks noChangeArrowheads="1"/>
              </p:cNvSpPr>
              <p:nvPr/>
            </p:nvSpPr>
            <p:spPr bwMode="auto">
              <a:xfrm rot="1800000">
                <a:off x="1779" y="3129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7" name="Rectangle 1823"/>
              <p:cNvSpPr>
                <a:spLocks noChangeArrowheads="1"/>
              </p:cNvSpPr>
              <p:nvPr/>
            </p:nvSpPr>
            <p:spPr bwMode="auto">
              <a:xfrm rot="1800000">
                <a:off x="1807" y="315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8" name="Rectangle 1824"/>
              <p:cNvSpPr>
                <a:spLocks noChangeArrowheads="1"/>
              </p:cNvSpPr>
              <p:nvPr/>
            </p:nvSpPr>
            <p:spPr bwMode="auto">
              <a:xfrm rot="1800000">
                <a:off x="1851" y="317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49" name="Rectangle 1825"/>
              <p:cNvSpPr>
                <a:spLocks noChangeArrowheads="1"/>
              </p:cNvSpPr>
              <p:nvPr/>
            </p:nvSpPr>
            <p:spPr bwMode="auto">
              <a:xfrm rot="1800000">
                <a:off x="1894" y="320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0" name="Rectangle 1826"/>
              <p:cNvSpPr>
                <a:spLocks noChangeArrowheads="1"/>
              </p:cNvSpPr>
              <p:nvPr/>
            </p:nvSpPr>
            <p:spPr bwMode="auto">
              <a:xfrm rot="1800000">
                <a:off x="1940" y="321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1" name="Rectangle 1827"/>
              <p:cNvSpPr>
                <a:spLocks noChangeArrowheads="1"/>
              </p:cNvSpPr>
              <p:nvPr/>
            </p:nvSpPr>
            <p:spPr bwMode="auto">
              <a:xfrm rot="1800000">
                <a:off x="1959" y="3241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2" name="Rectangle 1828"/>
              <p:cNvSpPr>
                <a:spLocks noChangeArrowheads="1"/>
              </p:cNvSpPr>
              <p:nvPr/>
            </p:nvSpPr>
            <p:spPr bwMode="auto">
              <a:xfrm rot="1800000">
                <a:off x="2010" y="3267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3" name="Rectangle 1829"/>
              <p:cNvSpPr>
                <a:spLocks noChangeArrowheads="1"/>
              </p:cNvSpPr>
              <p:nvPr/>
            </p:nvSpPr>
            <p:spPr bwMode="auto">
              <a:xfrm rot="1800000">
                <a:off x="2053" y="3292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4" name="Line 1830"/>
              <p:cNvSpPr>
                <a:spLocks noChangeShapeType="1"/>
              </p:cNvSpPr>
              <p:nvPr/>
            </p:nvSpPr>
            <p:spPr bwMode="auto">
              <a:xfrm flipV="1">
                <a:off x="118" y="2380"/>
                <a:ext cx="126" cy="73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55" name="Freeform 1831"/>
              <p:cNvSpPr>
                <a:spLocks/>
              </p:cNvSpPr>
              <p:nvPr/>
            </p:nvSpPr>
            <p:spPr bwMode="auto">
              <a:xfrm>
                <a:off x="94" y="2435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8" y="0"/>
                  </a:cxn>
                  <a:cxn ang="0">
                    <a:pos x="42" y="24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8" y="0"/>
                    </a:lnTo>
                    <a:lnTo>
                      <a:pt x="42" y="2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56" name="Freeform 1832"/>
              <p:cNvSpPr>
                <a:spLocks/>
              </p:cNvSpPr>
              <p:nvPr/>
            </p:nvSpPr>
            <p:spPr bwMode="auto">
              <a:xfrm>
                <a:off x="94" y="2435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8" y="0"/>
                  </a:cxn>
                  <a:cxn ang="0">
                    <a:pos x="42" y="24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8" y="0"/>
                    </a:lnTo>
                    <a:lnTo>
                      <a:pt x="42" y="24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57" name="Rectangle 1833"/>
              <p:cNvSpPr>
                <a:spLocks noChangeArrowheads="1"/>
              </p:cNvSpPr>
              <p:nvPr/>
            </p:nvSpPr>
            <p:spPr bwMode="auto">
              <a:xfrm rot="19800000">
                <a:off x="238" y="2311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8" name="Rectangle 1834"/>
              <p:cNvSpPr>
                <a:spLocks noChangeArrowheads="1"/>
              </p:cNvSpPr>
              <p:nvPr/>
            </p:nvSpPr>
            <p:spPr bwMode="auto">
              <a:xfrm rot="19800000">
                <a:off x="286" y="2284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59" name="Rectangle 1835"/>
              <p:cNvSpPr>
                <a:spLocks noChangeArrowheads="1"/>
              </p:cNvSpPr>
              <p:nvPr/>
            </p:nvSpPr>
            <p:spPr bwMode="auto">
              <a:xfrm rot="19800000">
                <a:off x="329" y="2264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0" name="Rectangle 1836"/>
              <p:cNvSpPr>
                <a:spLocks noChangeArrowheads="1"/>
              </p:cNvSpPr>
              <p:nvPr/>
            </p:nvSpPr>
            <p:spPr bwMode="auto">
              <a:xfrm rot="19800000">
                <a:off x="361" y="224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1" name="Rectangle 1837"/>
              <p:cNvSpPr>
                <a:spLocks noChangeArrowheads="1"/>
              </p:cNvSpPr>
              <p:nvPr/>
            </p:nvSpPr>
            <p:spPr bwMode="auto">
              <a:xfrm rot="19800000">
                <a:off x="382" y="223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2" name="Rectangle 1838"/>
              <p:cNvSpPr>
                <a:spLocks noChangeArrowheads="1"/>
              </p:cNvSpPr>
              <p:nvPr/>
            </p:nvSpPr>
            <p:spPr bwMode="auto">
              <a:xfrm rot="19800000">
                <a:off x="403" y="2225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3" name="Rectangle 1839"/>
              <p:cNvSpPr>
                <a:spLocks noChangeArrowheads="1"/>
              </p:cNvSpPr>
              <p:nvPr/>
            </p:nvSpPr>
            <p:spPr bwMode="auto">
              <a:xfrm rot="19800000">
                <a:off x="421" y="2206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4" name="Rectangle 1840"/>
              <p:cNvSpPr>
                <a:spLocks noChangeArrowheads="1"/>
              </p:cNvSpPr>
              <p:nvPr/>
            </p:nvSpPr>
            <p:spPr bwMode="auto">
              <a:xfrm rot="19800000">
                <a:off x="466" y="2182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5" name="Rectangle 1841"/>
              <p:cNvSpPr>
                <a:spLocks noChangeArrowheads="1"/>
              </p:cNvSpPr>
              <p:nvPr/>
            </p:nvSpPr>
            <p:spPr bwMode="auto">
              <a:xfrm rot="19800000">
                <a:off x="503" y="2165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6" name="Rectangle 1842"/>
              <p:cNvSpPr>
                <a:spLocks noChangeArrowheads="1"/>
              </p:cNvSpPr>
              <p:nvPr/>
            </p:nvSpPr>
            <p:spPr bwMode="auto">
              <a:xfrm rot="19800000">
                <a:off x="531" y="215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7" name="Rectangle 1843"/>
              <p:cNvSpPr>
                <a:spLocks noChangeArrowheads="1"/>
              </p:cNvSpPr>
              <p:nvPr/>
            </p:nvSpPr>
            <p:spPr bwMode="auto">
              <a:xfrm rot="19800000">
                <a:off x="551" y="2135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8" name="Rectangle 1844"/>
              <p:cNvSpPr>
                <a:spLocks noChangeArrowheads="1"/>
              </p:cNvSpPr>
              <p:nvPr/>
            </p:nvSpPr>
            <p:spPr bwMode="auto">
              <a:xfrm rot="19800000">
                <a:off x="582" y="212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69" name="Rectangle 1845"/>
              <p:cNvSpPr>
                <a:spLocks noChangeArrowheads="1"/>
              </p:cNvSpPr>
              <p:nvPr/>
            </p:nvSpPr>
            <p:spPr bwMode="auto">
              <a:xfrm rot="19800000">
                <a:off x="600" y="2101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0" name="Rectangle 1846"/>
              <p:cNvSpPr>
                <a:spLocks noChangeArrowheads="1"/>
              </p:cNvSpPr>
              <p:nvPr/>
            </p:nvSpPr>
            <p:spPr bwMode="auto">
              <a:xfrm rot="19800000">
                <a:off x="648" y="2075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1" name="Rectangle 1847"/>
              <p:cNvSpPr>
                <a:spLocks noChangeArrowheads="1"/>
              </p:cNvSpPr>
              <p:nvPr/>
            </p:nvSpPr>
            <p:spPr bwMode="auto">
              <a:xfrm rot="19800000">
                <a:off x="691" y="2050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2" name="Rectangle 1848"/>
              <p:cNvSpPr>
                <a:spLocks noChangeArrowheads="1"/>
              </p:cNvSpPr>
              <p:nvPr/>
            </p:nvSpPr>
            <p:spPr bwMode="auto">
              <a:xfrm rot="19800000">
                <a:off x="736" y="203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3" name="Rectangle 1849"/>
              <p:cNvSpPr>
                <a:spLocks noChangeArrowheads="1"/>
              </p:cNvSpPr>
              <p:nvPr/>
            </p:nvSpPr>
            <p:spPr bwMode="auto">
              <a:xfrm rot="19800000">
                <a:off x="757" y="202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4" name="Rectangle 1850"/>
              <p:cNvSpPr>
                <a:spLocks noChangeArrowheads="1"/>
              </p:cNvSpPr>
              <p:nvPr/>
            </p:nvSpPr>
            <p:spPr bwMode="auto">
              <a:xfrm rot="19800000">
                <a:off x="776" y="2003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5" name="Rectangle 1851"/>
              <p:cNvSpPr>
                <a:spLocks noChangeArrowheads="1"/>
              </p:cNvSpPr>
              <p:nvPr/>
            </p:nvSpPr>
            <p:spPr bwMode="auto">
              <a:xfrm rot="19800000">
                <a:off x="812" y="1982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6" name="Rectangle 1852"/>
              <p:cNvSpPr>
                <a:spLocks noChangeArrowheads="1"/>
              </p:cNvSpPr>
              <p:nvPr/>
            </p:nvSpPr>
            <p:spPr bwMode="auto">
              <a:xfrm rot="19800000">
                <a:off x="855" y="1962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7" name="Rectangle 1853"/>
              <p:cNvSpPr>
                <a:spLocks noChangeArrowheads="1"/>
              </p:cNvSpPr>
              <p:nvPr/>
            </p:nvSpPr>
            <p:spPr bwMode="auto">
              <a:xfrm rot="19800000">
                <a:off x="882" y="194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8" name="Rectangle 1854"/>
              <p:cNvSpPr>
                <a:spLocks noChangeArrowheads="1"/>
              </p:cNvSpPr>
              <p:nvPr/>
            </p:nvSpPr>
            <p:spPr bwMode="auto">
              <a:xfrm rot="19800000">
                <a:off x="901" y="1930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79" name="Rectangle 1855"/>
              <p:cNvSpPr>
                <a:spLocks noChangeArrowheads="1"/>
              </p:cNvSpPr>
              <p:nvPr/>
            </p:nvSpPr>
            <p:spPr bwMode="auto">
              <a:xfrm rot="19800000">
                <a:off x="943" y="190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0" name="Rectangle 1856"/>
              <p:cNvSpPr>
                <a:spLocks noChangeArrowheads="1"/>
              </p:cNvSpPr>
              <p:nvPr/>
            </p:nvSpPr>
            <p:spPr bwMode="auto">
              <a:xfrm rot="19800000">
                <a:off x="989" y="188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1" name="Rectangle 1857"/>
              <p:cNvSpPr>
                <a:spLocks noChangeArrowheads="1"/>
              </p:cNvSpPr>
              <p:nvPr/>
            </p:nvSpPr>
            <p:spPr bwMode="auto">
              <a:xfrm rot="19800000">
                <a:off x="1008" y="1867"/>
                <a:ext cx="9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2" name="Rectangle 1858"/>
              <p:cNvSpPr>
                <a:spLocks noChangeArrowheads="1"/>
              </p:cNvSpPr>
              <p:nvPr/>
            </p:nvSpPr>
            <p:spPr bwMode="auto">
              <a:xfrm rot="19800000">
                <a:off x="1054" y="1846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3" name="Rectangle 1859"/>
              <p:cNvSpPr>
                <a:spLocks noChangeArrowheads="1"/>
              </p:cNvSpPr>
              <p:nvPr/>
            </p:nvSpPr>
            <p:spPr bwMode="auto">
              <a:xfrm rot="19800000">
                <a:off x="1083" y="1825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4" name="Rectangle 1860"/>
              <p:cNvSpPr>
                <a:spLocks noChangeArrowheads="1"/>
              </p:cNvSpPr>
              <p:nvPr/>
            </p:nvSpPr>
            <p:spPr bwMode="auto">
              <a:xfrm rot="19800000">
                <a:off x="1126" y="1802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5" name="Rectangle 1861"/>
              <p:cNvSpPr>
                <a:spLocks noChangeArrowheads="1"/>
              </p:cNvSpPr>
              <p:nvPr/>
            </p:nvSpPr>
            <p:spPr bwMode="auto">
              <a:xfrm rot="19800000">
                <a:off x="1161" y="1780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6" name="Rectangle 1862"/>
              <p:cNvSpPr>
                <a:spLocks noChangeArrowheads="1"/>
              </p:cNvSpPr>
              <p:nvPr/>
            </p:nvSpPr>
            <p:spPr bwMode="auto">
              <a:xfrm rot="19800000">
                <a:off x="1203" y="1757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7" name="Rectangle 1863"/>
              <p:cNvSpPr>
                <a:spLocks noChangeArrowheads="1"/>
              </p:cNvSpPr>
              <p:nvPr/>
            </p:nvSpPr>
            <p:spPr bwMode="auto">
              <a:xfrm rot="19800000">
                <a:off x="1239" y="1736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8" name="Rectangle 1864"/>
              <p:cNvSpPr>
                <a:spLocks noChangeArrowheads="1"/>
              </p:cNvSpPr>
              <p:nvPr/>
            </p:nvSpPr>
            <p:spPr bwMode="auto">
              <a:xfrm rot="19800000">
                <a:off x="1277" y="172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89" name="Rectangle 1865"/>
              <p:cNvSpPr>
                <a:spLocks noChangeArrowheads="1"/>
              </p:cNvSpPr>
              <p:nvPr/>
            </p:nvSpPr>
            <p:spPr bwMode="auto">
              <a:xfrm rot="19800000">
                <a:off x="1296" y="1700"/>
                <a:ext cx="9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0" name="Rectangle 1866"/>
              <p:cNvSpPr>
                <a:spLocks noChangeArrowheads="1"/>
              </p:cNvSpPr>
              <p:nvPr/>
            </p:nvSpPr>
            <p:spPr bwMode="auto">
              <a:xfrm rot="19800000">
                <a:off x="1342" y="1675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1" name="Rectangle 1867"/>
              <p:cNvSpPr>
                <a:spLocks noChangeArrowheads="1"/>
              </p:cNvSpPr>
              <p:nvPr/>
            </p:nvSpPr>
            <p:spPr bwMode="auto">
              <a:xfrm rot="19800000">
                <a:off x="1383" y="1651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g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2" name="Rectangle 1868"/>
              <p:cNvSpPr>
                <a:spLocks noChangeArrowheads="1"/>
              </p:cNvSpPr>
              <p:nvPr/>
            </p:nvSpPr>
            <p:spPr bwMode="auto">
              <a:xfrm rot="19800000">
                <a:off x="1428" y="163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3" name="Rectangle 1869"/>
              <p:cNvSpPr>
                <a:spLocks noChangeArrowheads="1"/>
              </p:cNvSpPr>
              <p:nvPr/>
            </p:nvSpPr>
            <p:spPr bwMode="auto">
              <a:xfrm rot="19800000">
                <a:off x="1447" y="161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4" name="Rectangle 1870"/>
              <p:cNvSpPr>
                <a:spLocks noChangeArrowheads="1"/>
              </p:cNvSpPr>
              <p:nvPr/>
            </p:nvSpPr>
            <p:spPr bwMode="auto">
              <a:xfrm rot="19800000">
                <a:off x="1491" y="1591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5" name="Line 1871"/>
              <p:cNvSpPr>
                <a:spLocks noChangeShapeType="1"/>
              </p:cNvSpPr>
              <p:nvPr/>
            </p:nvSpPr>
            <p:spPr bwMode="auto">
              <a:xfrm flipV="1">
                <a:off x="944" y="2386"/>
                <a:ext cx="101" cy="58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96" name="Freeform 1872"/>
              <p:cNvSpPr>
                <a:spLocks/>
              </p:cNvSpPr>
              <p:nvPr/>
            </p:nvSpPr>
            <p:spPr bwMode="auto">
              <a:xfrm>
                <a:off x="920" y="2426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2" y="25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7" y="0"/>
                    </a:lnTo>
                    <a:lnTo>
                      <a:pt x="42" y="2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97" name="Freeform 1873"/>
              <p:cNvSpPr>
                <a:spLocks/>
              </p:cNvSpPr>
              <p:nvPr/>
            </p:nvSpPr>
            <p:spPr bwMode="auto">
              <a:xfrm>
                <a:off x="920" y="2426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2" y="25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7" y="0"/>
                    </a:lnTo>
                    <a:lnTo>
                      <a:pt x="42" y="25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98" name="Rectangle 1874"/>
              <p:cNvSpPr>
                <a:spLocks noChangeArrowheads="1"/>
              </p:cNvSpPr>
              <p:nvPr/>
            </p:nvSpPr>
            <p:spPr bwMode="auto">
              <a:xfrm rot="19800000">
                <a:off x="1040" y="2320"/>
                <a:ext cx="8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J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99" name="Rectangle 1875"/>
              <p:cNvSpPr>
                <a:spLocks noChangeArrowheads="1"/>
              </p:cNvSpPr>
              <p:nvPr/>
            </p:nvSpPr>
            <p:spPr bwMode="auto">
              <a:xfrm rot="19800000">
                <a:off x="1073" y="2297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0" name="Rectangle 1876"/>
              <p:cNvSpPr>
                <a:spLocks noChangeArrowheads="1"/>
              </p:cNvSpPr>
              <p:nvPr/>
            </p:nvSpPr>
            <p:spPr bwMode="auto">
              <a:xfrm rot="19800000">
                <a:off x="1117" y="2272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1" name="Rectangle 1877"/>
              <p:cNvSpPr>
                <a:spLocks noChangeArrowheads="1"/>
              </p:cNvSpPr>
              <p:nvPr/>
            </p:nvSpPr>
            <p:spPr bwMode="auto">
              <a:xfrm rot="19800000">
                <a:off x="1160" y="2248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2" name="Rectangle 1878"/>
              <p:cNvSpPr>
                <a:spLocks noChangeArrowheads="1"/>
              </p:cNvSpPr>
              <p:nvPr/>
            </p:nvSpPr>
            <p:spPr bwMode="auto">
              <a:xfrm rot="19800000">
                <a:off x="1203" y="223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3" name="Rectangle 1879"/>
              <p:cNvSpPr>
                <a:spLocks noChangeArrowheads="1"/>
              </p:cNvSpPr>
              <p:nvPr/>
            </p:nvSpPr>
            <p:spPr bwMode="auto">
              <a:xfrm rot="19800000">
                <a:off x="1222" y="2212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4" name="Rectangle 1880"/>
              <p:cNvSpPr>
                <a:spLocks noChangeArrowheads="1"/>
              </p:cNvSpPr>
              <p:nvPr/>
            </p:nvSpPr>
            <p:spPr bwMode="auto">
              <a:xfrm rot="19800000">
                <a:off x="1267" y="2188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5" name="Rectangle 1881"/>
              <p:cNvSpPr>
                <a:spLocks noChangeArrowheads="1"/>
              </p:cNvSpPr>
              <p:nvPr/>
            </p:nvSpPr>
            <p:spPr bwMode="auto">
              <a:xfrm rot="19800000">
                <a:off x="1304" y="2170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6" name="Rectangle 1882"/>
              <p:cNvSpPr>
                <a:spLocks noChangeArrowheads="1"/>
              </p:cNvSpPr>
              <p:nvPr/>
            </p:nvSpPr>
            <p:spPr bwMode="auto">
              <a:xfrm rot="19800000">
                <a:off x="1332" y="215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7" name="Rectangle 1883"/>
              <p:cNvSpPr>
                <a:spLocks noChangeArrowheads="1"/>
              </p:cNvSpPr>
              <p:nvPr/>
            </p:nvSpPr>
            <p:spPr bwMode="auto">
              <a:xfrm rot="19800000">
                <a:off x="1352" y="2141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8" name="Rectangle 1884"/>
              <p:cNvSpPr>
                <a:spLocks noChangeArrowheads="1"/>
              </p:cNvSpPr>
              <p:nvPr/>
            </p:nvSpPr>
            <p:spPr bwMode="auto">
              <a:xfrm rot="19800000">
                <a:off x="1382" y="212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09" name="Rectangle 1885"/>
              <p:cNvSpPr>
                <a:spLocks noChangeArrowheads="1"/>
              </p:cNvSpPr>
              <p:nvPr/>
            </p:nvSpPr>
            <p:spPr bwMode="auto">
              <a:xfrm rot="19800000">
                <a:off x="1401" y="2106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0" name="Rectangle 1886"/>
              <p:cNvSpPr>
                <a:spLocks noChangeArrowheads="1"/>
              </p:cNvSpPr>
              <p:nvPr/>
            </p:nvSpPr>
            <p:spPr bwMode="auto">
              <a:xfrm rot="19800000">
                <a:off x="1452" y="2080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1" name="Rectangle 1887"/>
              <p:cNvSpPr>
                <a:spLocks noChangeArrowheads="1"/>
              </p:cNvSpPr>
              <p:nvPr/>
            </p:nvSpPr>
            <p:spPr bwMode="auto">
              <a:xfrm rot="19800000">
                <a:off x="1493" y="2056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2" name="Rectangle 1888"/>
              <p:cNvSpPr>
                <a:spLocks noChangeArrowheads="1"/>
              </p:cNvSpPr>
              <p:nvPr/>
            </p:nvSpPr>
            <p:spPr bwMode="auto">
              <a:xfrm rot="19800000">
                <a:off x="1534" y="2032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3" name="Rectangle 1889"/>
              <p:cNvSpPr>
                <a:spLocks noChangeArrowheads="1"/>
              </p:cNvSpPr>
              <p:nvPr/>
            </p:nvSpPr>
            <p:spPr bwMode="auto">
              <a:xfrm rot="19800000">
                <a:off x="1578" y="201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4" name="Rectangle 1890"/>
              <p:cNvSpPr>
                <a:spLocks noChangeArrowheads="1"/>
              </p:cNvSpPr>
              <p:nvPr/>
            </p:nvSpPr>
            <p:spPr bwMode="auto">
              <a:xfrm rot="19800000">
                <a:off x="1599" y="200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5" name="Rectangle 1891"/>
              <p:cNvSpPr>
                <a:spLocks noChangeArrowheads="1"/>
              </p:cNvSpPr>
              <p:nvPr/>
            </p:nvSpPr>
            <p:spPr bwMode="auto">
              <a:xfrm rot="19800000">
                <a:off x="1618" y="198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6" name="Rectangle 1892"/>
              <p:cNvSpPr>
                <a:spLocks noChangeArrowheads="1"/>
              </p:cNvSpPr>
              <p:nvPr/>
            </p:nvSpPr>
            <p:spPr bwMode="auto">
              <a:xfrm rot="19800000">
                <a:off x="1662" y="1959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7" name="Rectangle 1893"/>
              <p:cNvSpPr>
                <a:spLocks noChangeArrowheads="1"/>
              </p:cNvSpPr>
              <p:nvPr/>
            </p:nvSpPr>
            <p:spPr bwMode="auto">
              <a:xfrm rot="19800000">
                <a:off x="1705" y="194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8" name="Rectangle 1894"/>
              <p:cNvSpPr>
                <a:spLocks noChangeArrowheads="1"/>
              </p:cNvSpPr>
              <p:nvPr/>
            </p:nvSpPr>
            <p:spPr bwMode="auto">
              <a:xfrm rot="19800000">
                <a:off x="1726" y="1927"/>
                <a:ext cx="7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19" name="Rectangle 1895"/>
              <p:cNvSpPr>
                <a:spLocks noChangeArrowheads="1"/>
              </p:cNvSpPr>
              <p:nvPr/>
            </p:nvSpPr>
            <p:spPr bwMode="auto">
              <a:xfrm rot="19800000">
                <a:off x="1749" y="1908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0" name="Rectangle 1896"/>
              <p:cNvSpPr>
                <a:spLocks noChangeArrowheads="1"/>
              </p:cNvSpPr>
              <p:nvPr/>
            </p:nvSpPr>
            <p:spPr bwMode="auto">
              <a:xfrm rot="19800000">
                <a:off x="1793" y="1887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1" name="Rectangle 1897"/>
              <p:cNvSpPr>
                <a:spLocks noChangeArrowheads="1"/>
              </p:cNvSpPr>
              <p:nvPr/>
            </p:nvSpPr>
            <p:spPr bwMode="auto">
              <a:xfrm rot="19800000">
                <a:off x="1824" y="187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2" name="Rectangle 1898"/>
              <p:cNvSpPr>
                <a:spLocks noChangeArrowheads="1"/>
              </p:cNvSpPr>
              <p:nvPr/>
            </p:nvSpPr>
            <p:spPr bwMode="auto">
              <a:xfrm rot="19800000">
                <a:off x="1843" y="1852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3" name="Rectangle 1899"/>
              <p:cNvSpPr>
                <a:spLocks noChangeArrowheads="1"/>
              </p:cNvSpPr>
              <p:nvPr/>
            </p:nvSpPr>
            <p:spPr bwMode="auto">
              <a:xfrm rot="19800000">
                <a:off x="1890" y="1826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4" name="Rectangle 1900"/>
              <p:cNvSpPr>
                <a:spLocks noChangeArrowheads="1"/>
              </p:cNvSpPr>
              <p:nvPr/>
            </p:nvSpPr>
            <p:spPr bwMode="auto">
              <a:xfrm rot="19800000">
                <a:off x="1933" y="1801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5" name="Rectangle 1901"/>
              <p:cNvSpPr>
                <a:spLocks noChangeArrowheads="1"/>
              </p:cNvSpPr>
              <p:nvPr/>
            </p:nvSpPr>
            <p:spPr bwMode="auto">
              <a:xfrm rot="19800000">
                <a:off x="1978" y="178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6" name="Rectangle 1902"/>
              <p:cNvSpPr>
                <a:spLocks noChangeArrowheads="1"/>
              </p:cNvSpPr>
              <p:nvPr/>
            </p:nvSpPr>
            <p:spPr bwMode="auto">
              <a:xfrm rot="19800000">
                <a:off x="1999" y="177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7" name="Rectangle 1903"/>
              <p:cNvSpPr>
                <a:spLocks noChangeArrowheads="1"/>
              </p:cNvSpPr>
              <p:nvPr/>
            </p:nvSpPr>
            <p:spPr bwMode="auto">
              <a:xfrm rot="19800000">
                <a:off x="2019" y="1754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8" name="Rectangle 1904"/>
              <p:cNvSpPr>
                <a:spLocks noChangeArrowheads="1"/>
              </p:cNvSpPr>
              <p:nvPr/>
            </p:nvSpPr>
            <p:spPr bwMode="auto">
              <a:xfrm rot="19800000">
                <a:off x="2054" y="1732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29" name="Rectangle 1905"/>
              <p:cNvSpPr>
                <a:spLocks noChangeArrowheads="1"/>
              </p:cNvSpPr>
              <p:nvPr/>
            </p:nvSpPr>
            <p:spPr bwMode="auto">
              <a:xfrm rot="19800000">
                <a:off x="2097" y="1713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0" name="Rectangle 1906"/>
              <p:cNvSpPr>
                <a:spLocks noChangeArrowheads="1"/>
              </p:cNvSpPr>
              <p:nvPr/>
            </p:nvSpPr>
            <p:spPr bwMode="auto">
              <a:xfrm rot="19800000">
                <a:off x="2125" y="169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1" name="Rectangle 1907"/>
              <p:cNvSpPr>
                <a:spLocks noChangeArrowheads="1"/>
              </p:cNvSpPr>
              <p:nvPr/>
            </p:nvSpPr>
            <p:spPr bwMode="auto">
              <a:xfrm rot="19800000">
                <a:off x="2144" y="1680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2" name="Rectangle 1908"/>
              <p:cNvSpPr>
                <a:spLocks noChangeArrowheads="1"/>
              </p:cNvSpPr>
              <p:nvPr/>
            </p:nvSpPr>
            <p:spPr bwMode="auto">
              <a:xfrm rot="19800000">
                <a:off x="2186" y="165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3" name="Rectangle 1909"/>
              <p:cNvSpPr>
                <a:spLocks noChangeArrowheads="1"/>
              </p:cNvSpPr>
              <p:nvPr/>
            </p:nvSpPr>
            <p:spPr bwMode="auto">
              <a:xfrm rot="19800000">
                <a:off x="2230" y="1632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4" name="Line 1910"/>
              <p:cNvSpPr>
                <a:spLocks noChangeShapeType="1"/>
              </p:cNvSpPr>
              <p:nvPr/>
            </p:nvSpPr>
            <p:spPr bwMode="auto">
              <a:xfrm flipV="1">
                <a:off x="2824" y="2361"/>
                <a:ext cx="137" cy="79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35" name="Freeform 1911"/>
              <p:cNvSpPr>
                <a:spLocks/>
              </p:cNvSpPr>
              <p:nvPr/>
            </p:nvSpPr>
            <p:spPr bwMode="auto">
              <a:xfrm>
                <a:off x="2800" y="2422"/>
                <a:ext cx="41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1" y="24"/>
                  </a:cxn>
                  <a:cxn ang="0">
                    <a:pos x="0" y="32"/>
                  </a:cxn>
                </a:cxnLst>
                <a:rect l="0" t="0" r="r" b="b"/>
                <a:pathLst>
                  <a:path w="41" h="32">
                    <a:moveTo>
                      <a:pt x="0" y="32"/>
                    </a:moveTo>
                    <a:lnTo>
                      <a:pt x="27" y="0"/>
                    </a:lnTo>
                    <a:lnTo>
                      <a:pt x="41" y="2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36" name="Freeform 1912"/>
              <p:cNvSpPr>
                <a:spLocks/>
              </p:cNvSpPr>
              <p:nvPr/>
            </p:nvSpPr>
            <p:spPr bwMode="auto">
              <a:xfrm>
                <a:off x="2800" y="2422"/>
                <a:ext cx="41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1" y="24"/>
                  </a:cxn>
                  <a:cxn ang="0">
                    <a:pos x="0" y="32"/>
                  </a:cxn>
                </a:cxnLst>
                <a:rect l="0" t="0" r="r" b="b"/>
                <a:pathLst>
                  <a:path w="41" h="32">
                    <a:moveTo>
                      <a:pt x="0" y="32"/>
                    </a:moveTo>
                    <a:lnTo>
                      <a:pt x="27" y="0"/>
                    </a:lnTo>
                    <a:lnTo>
                      <a:pt x="41" y="24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37" name="Rectangle 1913"/>
              <p:cNvSpPr>
                <a:spLocks noChangeArrowheads="1"/>
              </p:cNvSpPr>
              <p:nvPr/>
            </p:nvSpPr>
            <p:spPr bwMode="auto">
              <a:xfrm rot="19800000">
                <a:off x="3002" y="2254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8" name="Rectangle 1914"/>
              <p:cNvSpPr>
                <a:spLocks noChangeArrowheads="1"/>
              </p:cNvSpPr>
              <p:nvPr/>
            </p:nvSpPr>
            <p:spPr bwMode="auto">
              <a:xfrm rot="19800000">
                <a:off x="3043" y="2230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39" name="Rectangle 1915"/>
              <p:cNvSpPr>
                <a:spLocks noChangeArrowheads="1"/>
              </p:cNvSpPr>
              <p:nvPr/>
            </p:nvSpPr>
            <p:spPr bwMode="auto">
              <a:xfrm rot="19800000">
                <a:off x="3085" y="220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40" name="Rectangle 1916"/>
              <p:cNvSpPr>
                <a:spLocks noChangeArrowheads="1"/>
              </p:cNvSpPr>
              <p:nvPr/>
            </p:nvSpPr>
            <p:spPr bwMode="auto">
              <a:xfrm rot="19800000">
                <a:off x="2981" y="1687"/>
                <a:ext cx="190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41" name="Rectangle 1917"/>
              <p:cNvSpPr>
                <a:spLocks noChangeArrowheads="1"/>
              </p:cNvSpPr>
              <p:nvPr/>
            </p:nvSpPr>
            <p:spPr bwMode="auto">
              <a:xfrm rot="19800000" flipH="1">
                <a:off x="2792" y="1775"/>
                <a:ext cx="1961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46" name="Rectangle 1922"/>
              <p:cNvSpPr>
                <a:spLocks noChangeArrowheads="1"/>
              </p:cNvSpPr>
              <p:nvPr/>
            </p:nvSpPr>
            <p:spPr bwMode="auto">
              <a:xfrm rot="19804535">
                <a:off x="2851" y="1946"/>
                <a:ext cx="1477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Sept. 30</a:t>
                </a:r>
                <a:r>
                  <a:rPr kumimoji="0" lang="en-US" sz="900" b="1" i="0" u="none" strike="noStrike" cap="none" normalizeH="0" baseline="3000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th </a:t>
                </a: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- HMEP Grants Awarded*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52" name="Rectangle 1928"/>
              <p:cNvSpPr>
                <a:spLocks noChangeArrowheads="1"/>
              </p:cNvSpPr>
              <p:nvPr/>
            </p:nvSpPr>
            <p:spPr bwMode="auto">
              <a:xfrm rot="19800000">
                <a:off x="3581" y="194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59" name="Rectangle 1935"/>
              <p:cNvSpPr>
                <a:spLocks noChangeArrowheads="1"/>
              </p:cNvSpPr>
              <p:nvPr/>
            </p:nvSpPr>
            <p:spPr bwMode="auto">
              <a:xfrm rot="19800000">
                <a:off x="3831" y="1795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67" name="Rectangle 1943"/>
              <p:cNvSpPr>
                <a:spLocks noChangeArrowheads="1"/>
              </p:cNvSpPr>
              <p:nvPr/>
            </p:nvSpPr>
            <p:spPr bwMode="auto">
              <a:xfrm>
                <a:off x="115" y="1622"/>
                <a:ext cx="702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1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Application Schedule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68" name="Rectangle 1944"/>
              <p:cNvSpPr>
                <a:spLocks noChangeArrowheads="1"/>
              </p:cNvSpPr>
              <p:nvPr/>
            </p:nvSpPr>
            <p:spPr bwMode="auto">
              <a:xfrm>
                <a:off x="192" y="3408"/>
                <a:ext cx="1056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u="none" strike="noStrike" cap="none" normalizeH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Grant</a:t>
                </a: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r>
                  <a:rPr kumimoji="0" lang="en-US" sz="800" b="1" u="none" strike="noStrike" cap="none" normalizeH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Activity</a:t>
                </a: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r>
                  <a:rPr kumimoji="0" lang="en-US" sz="800" b="1" u="none" strike="noStrike" cap="none" normalizeH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Schedule</a:t>
                </a:r>
                <a:endParaRPr kumimoji="0" lang="en-US" sz="1800" b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69" name="Line 1945"/>
              <p:cNvSpPr>
                <a:spLocks noChangeShapeType="1"/>
              </p:cNvSpPr>
              <p:nvPr/>
            </p:nvSpPr>
            <p:spPr bwMode="auto">
              <a:xfrm>
                <a:off x="2827" y="2664"/>
                <a:ext cx="154" cy="88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70" name="Freeform 1946"/>
              <p:cNvSpPr>
                <a:spLocks/>
              </p:cNvSpPr>
              <p:nvPr/>
            </p:nvSpPr>
            <p:spPr bwMode="auto">
              <a:xfrm>
                <a:off x="2803" y="2650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7"/>
                  </a:cxn>
                  <a:cxn ang="0">
                    <a:pos x="28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7"/>
                    </a:lnTo>
                    <a:lnTo>
                      <a:pt x="28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71" name="Freeform 1947"/>
              <p:cNvSpPr>
                <a:spLocks/>
              </p:cNvSpPr>
              <p:nvPr/>
            </p:nvSpPr>
            <p:spPr bwMode="auto">
              <a:xfrm>
                <a:off x="2803" y="2650"/>
                <a:ext cx="42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7"/>
                  </a:cxn>
                  <a:cxn ang="0">
                    <a:pos x="28" y="32"/>
                  </a:cxn>
                  <a:cxn ang="0">
                    <a:pos x="0" y="0"/>
                  </a:cxn>
                </a:cxnLst>
                <a:rect l="0" t="0" r="r" b="b"/>
                <a:pathLst>
                  <a:path w="42" h="32">
                    <a:moveTo>
                      <a:pt x="0" y="0"/>
                    </a:moveTo>
                    <a:lnTo>
                      <a:pt x="42" y="7"/>
                    </a:lnTo>
                    <a:lnTo>
                      <a:pt x="28" y="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972" name="Rectangle 1948"/>
              <p:cNvSpPr>
                <a:spLocks noChangeArrowheads="1"/>
              </p:cNvSpPr>
              <p:nvPr/>
            </p:nvSpPr>
            <p:spPr bwMode="auto">
              <a:xfrm rot="1800000">
                <a:off x="2970" y="272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3" name="Rectangle 1949"/>
              <p:cNvSpPr>
                <a:spLocks noChangeArrowheads="1"/>
              </p:cNvSpPr>
              <p:nvPr/>
            </p:nvSpPr>
            <p:spPr bwMode="auto">
              <a:xfrm rot="1800000">
                <a:off x="3014" y="2753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4" name="Rectangle 1950"/>
              <p:cNvSpPr>
                <a:spLocks noChangeArrowheads="1"/>
              </p:cNvSpPr>
              <p:nvPr/>
            </p:nvSpPr>
            <p:spPr bwMode="auto">
              <a:xfrm rot="1800000">
                <a:off x="3054" y="2777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5" name="Rectangle 1951"/>
              <p:cNvSpPr>
                <a:spLocks noChangeArrowheads="1"/>
              </p:cNvSpPr>
              <p:nvPr/>
            </p:nvSpPr>
            <p:spPr bwMode="auto">
              <a:xfrm rot="1800000">
                <a:off x="3099" y="2798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6" name="Rectangle 1952"/>
              <p:cNvSpPr>
                <a:spLocks noChangeArrowheads="1"/>
              </p:cNvSpPr>
              <p:nvPr/>
            </p:nvSpPr>
            <p:spPr bwMode="auto">
              <a:xfrm rot="1800000">
                <a:off x="3127" y="2812"/>
                <a:ext cx="6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7" name="Rectangle 1953"/>
              <p:cNvSpPr>
                <a:spLocks noChangeArrowheads="1"/>
              </p:cNvSpPr>
              <p:nvPr/>
            </p:nvSpPr>
            <p:spPr bwMode="auto">
              <a:xfrm rot="1800000">
                <a:off x="3168" y="284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3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8" name="Rectangle 1954"/>
              <p:cNvSpPr>
                <a:spLocks noChangeArrowheads="1"/>
              </p:cNvSpPr>
              <p:nvPr/>
            </p:nvSpPr>
            <p:spPr bwMode="auto">
              <a:xfrm rot="1800000">
                <a:off x="3211" y="286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79" name="Rectangle 1955"/>
              <p:cNvSpPr>
                <a:spLocks noChangeArrowheads="1"/>
              </p:cNvSpPr>
              <p:nvPr/>
            </p:nvSpPr>
            <p:spPr bwMode="auto">
              <a:xfrm rot="1800000">
                <a:off x="3257" y="2889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0" name="Rectangle 1956"/>
              <p:cNvSpPr>
                <a:spLocks noChangeArrowheads="1"/>
              </p:cNvSpPr>
              <p:nvPr/>
            </p:nvSpPr>
            <p:spPr bwMode="auto">
              <a:xfrm rot="1800000">
                <a:off x="3283" y="2909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h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1" name="Rectangle 1957"/>
              <p:cNvSpPr>
                <a:spLocks noChangeArrowheads="1"/>
              </p:cNvSpPr>
              <p:nvPr/>
            </p:nvSpPr>
            <p:spPr bwMode="auto">
              <a:xfrm rot="1800000">
                <a:off x="3328" y="292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2" name="Rectangle 1958"/>
              <p:cNvSpPr>
                <a:spLocks noChangeArrowheads="1"/>
              </p:cNvSpPr>
              <p:nvPr/>
            </p:nvSpPr>
            <p:spPr bwMode="auto">
              <a:xfrm rot="1800000">
                <a:off x="3348" y="2942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3" name="Rectangle 1959"/>
              <p:cNvSpPr>
                <a:spLocks noChangeArrowheads="1"/>
              </p:cNvSpPr>
              <p:nvPr/>
            </p:nvSpPr>
            <p:spPr bwMode="auto">
              <a:xfrm rot="1800000">
                <a:off x="3378" y="295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4" name="Rectangle 1960"/>
              <p:cNvSpPr>
                <a:spLocks noChangeArrowheads="1"/>
              </p:cNvSpPr>
              <p:nvPr/>
            </p:nvSpPr>
            <p:spPr bwMode="auto">
              <a:xfrm rot="1800000">
                <a:off x="3397" y="297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5" name="Rectangle 1961"/>
              <p:cNvSpPr>
                <a:spLocks noChangeArrowheads="1"/>
              </p:cNvSpPr>
              <p:nvPr/>
            </p:nvSpPr>
            <p:spPr bwMode="auto">
              <a:xfrm rot="1800000">
                <a:off x="3443" y="2996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6" name="Rectangle 1962"/>
              <p:cNvSpPr>
                <a:spLocks noChangeArrowheads="1"/>
              </p:cNvSpPr>
              <p:nvPr/>
            </p:nvSpPr>
            <p:spPr bwMode="auto">
              <a:xfrm rot="1800000">
                <a:off x="3469" y="3016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h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7" name="Rectangle 1963"/>
              <p:cNvSpPr>
                <a:spLocks noChangeArrowheads="1"/>
              </p:cNvSpPr>
              <p:nvPr/>
            </p:nvSpPr>
            <p:spPr bwMode="auto">
              <a:xfrm rot="1800000">
                <a:off x="3533" y="3057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Q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8" name="Rectangle 1964"/>
              <p:cNvSpPr>
                <a:spLocks noChangeArrowheads="1"/>
              </p:cNvSpPr>
              <p:nvPr/>
            </p:nvSpPr>
            <p:spPr bwMode="auto">
              <a:xfrm rot="1800000">
                <a:off x="3587" y="3079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89" name="Rectangle 1965"/>
              <p:cNvSpPr>
                <a:spLocks noChangeArrowheads="1"/>
              </p:cNvSpPr>
              <p:nvPr/>
            </p:nvSpPr>
            <p:spPr bwMode="auto">
              <a:xfrm rot="1800000">
                <a:off x="3614" y="3096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0" name="Rectangle 1966"/>
              <p:cNvSpPr>
                <a:spLocks noChangeArrowheads="1"/>
              </p:cNvSpPr>
              <p:nvPr/>
            </p:nvSpPr>
            <p:spPr bwMode="auto">
              <a:xfrm rot="1800000">
                <a:off x="3664" y="3129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1" name="Rectangle 1967"/>
              <p:cNvSpPr>
                <a:spLocks noChangeArrowheads="1"/>
              </p:cNvSpPr>
              <p:nvPr/>
            </p:nvSpPr>
            <p:spPr bwMode="auto">
              <a:xfrm rot="1800000">
                <a:off x="3709" y="3153"/>
                <a:ext cx="88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2" name="Rectangle 1968"/>
              <p:cNvSpPr>
                <a:spLocks noChangeArrowheads="1"/>
              </p:cNvSpPr>
              <p:nvPr/>
            </p:nvSpPr>
            <p:spPr bwMode="auto">
              <a:xfrm rot="1800000">
                <a:off x="3748" y="3173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3" name="Rectangle 1969"/>
              <p:cNvSpPr>
                <a:spLocks noChangeArrowheads="1"/>
              </p:cNvSpPr>
              <p:nvPr/>
            </p:nvSpPr>
            <p:spPr bwMode="auto">
              <a:xfrm rot="1800000">
                <a:off x="3777" y="319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4" name="Rectangle 1970"/>
              <p:cNvSpPr>
                <a:spLocks noChangeArrowheads="1"/>
              </p:cNvSpPr>
              <p:nvPr/>
            </p:nvSpPr>
            <p:spPr bwMode="auto">
              <a:xfrm rot="1800000">
                <a:off x="3820" y="3219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5" name="Rectangle 1971"/>
              <p:cNvSpPr>
                <a:spLocks noChangeArrowheads="1"/>
              </p:cNvSpPr>
              <p:nvPr/>
            </p:nvSpPr>
            <p:spPr bwMode="auto">
              <a:xfrm rot="1800000">
                <a:off x="3864" y="324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6" name="Rectangle 1972"/>
              <p:cNvSpPr>
                <a:spLocks noChangeArrowheads="1"/>
              </p:cNvSpPr>
              <p:nvPr/>
            </p:nvSpPr>
            <p:spPr bwMode="auto">
              <a:xfrm rot="1800000">
                <a:off x="3910" y="326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7" name="Rectangle 1973"/>
              <p:cNvSpPr>
                <a:spLocks noChangeArrowheads="1"/>
              </p:cNvSpPr>
              <p:nvPr/>
            </p:nvSpPr>
            <p:spPr bwMode="auto">
              <a:xfrm rot="1800000">
                <a:off x="3928" y="3285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8" name="Rectangle 1974"/>
              <p:cNvSpPr>
                <a:spLocks noChangeArrowheads="1"/>
              </p:cNvSpPr>
              <p:nvPr/>
            </p:nvSpPr>
            <p:spPr bwMode="auto">
              <a:xfrm rot="1800000">
                <a:off x="3979" y="3311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9" name="Rectangle 1975"/>
              <p:cNvSpPr>
                <a:spLocks noChangeArrowheads="1"/>
              </p:cNvSpPr>
              <p:nvPr/>
            </p:nvSpPr>
            <p:spPr bwMode="auto">
              <a:xfrm rot="1800000">
                <a:off x="4023" y="3336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00" name="Line 1976"/>
              <p:cNvSpPr>
                <a:spLocks noChangeShapeType="1"/>
              </p:cNvSpPr>
              <p:nvPr/>
            </p:nvSpPr>
            <p:spPr bwMode="auto">
              <a:xfrm flipV="1">
                <a:off x="2973" y="2372"/>
                <a:ext cx="163" cy="95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01" name="Freeform 1977"/>
              <p:cNvSpPr>
                <a:spLocks/>
              </p:cNvSpPr>
              <p:nvPr/>
            </p:nvSpPr>
            <p:spPr bwMode="auto">
              <a:xfrm>
                <a:off x="2949" y="2449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2" y="24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7" y="0"/>
                    </a:lnTo>
                    <a:lnTo>
                      <a:pt x="42" y="2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02" name="Freeform 1978"/>
              <p:cNvSpPr>
                <a:spLocks/>
              </p:cNvSpPr>
              <p:nvPr/>
            </p:nvSpPr>
            <p:spPr bwMode="auto">
              <a:xfrm>
                <a:off x="2949" y="2449"/>
                <a:ext cx="42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2" y="24"/>
                  </a:cxn>
                  <a:cxn ang="0">
                    <a:pos x="0" y="32"/>
                  </a:cxn>
                </a:cxnLst>
                <a:rect l="0" t="0" r="r" b="b"/>
                <a:pathLst>
                  <a:path w="42" h="32">
                    <a:moveTo>
                      <a:pt x="0" y="32"/>
                    </a:moveTo>
                    <a:lnTo>
                      <a:pt x="27" y="0"/>
                    </a:lnTo>
                    <a:lnTo>
                      <a:pt x="42" y="24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06" name="Rectangle 1982"/>
              <p:cNvSpPr>
                <a:spLocks noChangeArrowheads="1"/>
              </p:cNvSpPr>
              <p:nvPr/>
            </p:nvSpPr>
            <p:spPr bwMode="auto">
              <a:xfrm rot="19800000">
                <a:off x="3281" y="220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11" name="Rectangle 1987"/>
              <p:cNvSpPr>
                <a:spLocks noChangeArrowheads="1"/>
              </p:cNvSpPr>
              <p:nvPr/>
            </p:nvSpPr>
            <p:spPr bwMode="auto">
              <a:xfrm rot="19800000">
                <a:off x="3399" y="215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14" name="Rectangle 1990"/>
              <p:cNvSpPr>
                <a:spLocks noChangeArrowheads="1"/>
              </p:cNvSpPr>
              <p:nvPr/>
            </p:nvSpPr>
            <p:spPr bwMode="auto">
              <a:xfrm rot="19800000">
                <a:off x="3572" y="203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17" name="Rectangle 1993"/>
              <p:cNvSpPr>
                <a:spLocks noChangeArrowheads="1"/>
              </p:cNvSpPr>
              <p:nvPr/>
            </p:nvSpPr>
            <p:spPr bwMode="auto">
              <a:xfrm rot="19800000">
                <a:off x="3654" y="201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25" name="Rectangle 2001"/>
              <p:cNvSpPr>
                <a:spLocks noChangeArrowheads="1"/>
              </p:cNvSpPr>
              <p:nvPr/>
            </p:nvSpPr>
            <p:spPr bwMode="auto">
              <a:xfrm rot="19800000">
                <a:off x="3996" y="181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32" name="Rectangle 2008"/>
              <p:cNvSpPr>
                <a:spLocks noChangeArrowheads="1"/>
              </p:cNvSpPr>
              <p:nvPr/>
            </p:nvSpPr>
            <p:spPr bwMode="auto">
              <a:xfrm rot="19800000">
                <a:off x="4246" y="166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34" name="Rectangle 2010"/>
              <p:cNvSpPr>
                <a:spLocks noChangeArrowheads="1"/>
              </p:cNvSpPr>
              <p:nvPr/>
            </p:nvSpPr>
            <p:spPr bwMode="auto">
              <a:xfrm rot="19800000">
                <a:off x="4368" y="157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239" name="Group 2215"/>
            <p:cNvGrpSpPr>
              <a:grpSpLocks/>
            </p:cNvGrpSpPr>
            <p:nvPr/>
          </p:nvGrpSpPr>
          <p:grpSpPr bwMode="auto">
            <a:xfrm>
              <a:off x="64" y="1211"/>
              <a:ext cx="5628" cy="2580"/>
              <a:chOff x="64" y="1211"/>
              <a:chExt cx="5628" cy="2580"/>
            </a:xfrm>
          </p:grpSpPr>
          <p:sp>
            <p:nvSpPr>
              <p:cNvPr id="3041" name="Line 2017"/>
              <p:cNvSpPr>
                <a:spLocks noChangeShapeType="1"/>
              </p:cNvSpPr>
              <p:nvPr/>
            </p:nvSpPr>
            <p:spPr bwMode="auto">
              <a:xfrm>
                <a:off x="4395" y="2669"/>
                <a:ext cx="227" cy="131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2" name="Freeform 2018"/>
              <p:cNvSpPr>
                <a:spLocks/>
              </p:cNvSpPr>
              <p:nvPr/>
            </p:nvSpPr>
            <p:spPr bwMode="auto">
              <a:xfrm>
                <a:off x="4371" y="2656"/>
                <a:ext cx="41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7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1" h="32">
                    <a:moveTo>
                      <a:pt x="0" y="0"/>
                    </a:moveTo>
                    <a:lnTo>
                      <a:pt x="41" y="7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3" name="Freeform 2019"/>
              <p:cNvSpPr>
                <a:spLocks/>
              </p:cNvSpPr>
              <p:nvPr/>
            </p:nvSpPr>
            <p:spPr bwMode="auto">
              <a:xfrm>
                <a:off x="4371" y="2656"/>
                <a:ext cx="41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7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1" h="32">
                    <a:moveTo>
                      <a:pt x="0" y="0"/>
                    </a:moveTo>
                    <a:lnTo>
                      <a:pt x="41" y="7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4" name="Line 2020"/>
              <p:cNvSpPr>
                <a:spLocks noChangeShapeType="1"/>
              </p:cNvSpPr>
              <p:nvPr/>
            </p:nvSpPr>
            <p:spPr bwMode="auto">
              <a:xfrm flipV="1">
                <a:off x="4234" y="2379"/>
                <a:ext cx="148" cy="85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5" name="Freeform 2021"/>
              <p:cNvSpPr>
                <a:spLocks/>
              </p:cNvSpPr>
              <p:nvPr/>
            </p:nvSpPr>
            <p:spPr bwMode="auto">
              <a:xfrm>
                <a:off x="4210" y="2446"/>
                <a:ext cx="41" cy="33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27" y="0"/>
                  </a:cxn>
                  <a:cxn ang="0">
                    <a:pos x="41" y="25"/>
                  </a:cxn>
                  <a:cxn ang="0">
                    <a:pos x="0" y="33"/>
                  </a:cxn>
                </a:cxnLst>
                <a:rect l="0" t="0" r="r" b="b"/>
                <a:pathLst>
                  <a:path w="41" h="33">
                    <a:moveTo>
                      <a:pt x="0" y="33"/>
                    </a:moveTo>
                    <a:lnTo>
                      <a:pt x="27" y="0"/>
                    </a:lnTo>
                    <a:lnTo>
                      <a:pt x="41" y="25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6" name="Freeform 2022"/>
              <p:cNvSpPr>
                <a:spLocks/>
              </p:cNvSpPr>
              <p:nvPr/>
            </p:nvSpPr>
            <p:spPr bwMode="auto">
              <a:xfrm>
                <a:off x="4210" y="2446"/>
                <a:ext cx="41" cy="33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27" y="0"/>
                  </a:cxn>
                  <a:cxn ang="0">
                    <a:pos x="41" y="25"/>
                  </a:cxn>
                  <a:cxn ang="0">
                    <a:pos x="0" y="33"/>
                  </a:cxn>
                </a:cxnLst>
                <a:rect l="0" t="0" r="r" b="b"/>
                <a:pathLst>
                  <a:path w="41" h="33">
                    <a:moveTo>
                      <a:pt x="0" y="33"/>
                    </a:moveTo>
                    <a:lnTo>
                      <a:pt x="27" y="0"/>
                    </a:lnTo>
                    <a:lnTo>
                      <a:pt x="41" y="25"/>
                    </a:lnTo>
                    <a:lnTo>
                      <a:pt x="0" y="33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47" name="Rectangle 2023"/>
              <p:cNvSpPr>
                <a:spLocks noChangeArrowheads="1"/>
              </p:cNvSpPr>
              <p:nvPr/>
            </p:nvSpPr>
            <p:spPr bwMode="auto">
              <a:xfrm rot="19800000">
                <a:off x="4354" y="2270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48" name="Rectangle 2024"/>
              <p:cNvSpPr>
                <a:spLocks noChangeArrowheads="1"/>
              </p:cNvSpPr>
              <p:nvPr/>
            </p:nvSpPr>
            <p:spPr bwMode="auto">
              <a:xfrm rot="19800000">
                <a:off x="4405" y="2244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49" name="Rectangle 2025"/>
              <p:cNvSpPr>
                <a:spLocks noChangeArrowheads="1"/>
              </p:cNvSpPr>
              <p:nvPr/>
            </p:nvSpPr>
            <p:spPr bwMode="auto">
              <a:xfrm rot="19800000">
                <a:off x="4447" y="2221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0" name="Rectangle 2026"/>
              <p:cNvSpPr>
                <a:spLocks noChangeArrowheads="1"/>
              </p:cNvSpPr>
              <p:nvPr/>
            </p:nvSpPr>
            <p:spPr bwMode="auto">
              <a:xfrm rot="19800000">
                <a:off x="4484" y="2204"/>
                <a:ext cx="6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1" name="Rectangle 2027"/>
              <p:cNvSpPr>
                <a:spLocks noChangeArrowheads="1"/>
              </p:cNvSpPr>
              <p:nvPr/>
            </p:nvSpPr>
            <p:spPr bwMode="auto">
              <a:xfrm rot="19800000">
                <a:off x="4524" y="217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3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2" name="Rectangle 2028"/>
              <p:cNvSpPr>
                <a:spLocks noChangeArrowheads="1"/>
              </p:cNvSpPr>
              <p:nvPr/>
            </p:nvSpPr>
            <p:spPr bwMode="auto">
              <a:xfrm rot="19800000">
                <a:off x="4568" y="214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3" name="Rectangle 2029"/>
              <p:cNvSpPr>
                <a:spLocks noChangeArrowheads="1"/>
              </p:cNvSpPr>
              <p:nvPr/>
            </p:nvSpPr>
            <p:spPr bwMode="auto">
              <a:xfrm rot="19800000">
                <a:off x="4613" y="2125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4" name="Rectangle 2030"/>
              <p:cNvSpPr>
                <a:spLocks noChangeArrowheads="1"/>
              </p:cNvSpPr>
              <p:nvPr/>
            </p:nvSpPr>
            <p:spPr bwMode="auto">
              <a:xfrm rot="19800000">
                <a:off x="4650" y="2107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5" name="Rectangle 2031"/>
              <p:cNvSpPr>
                <a:spLocks noChangeArrowheads="1"/>
              </p:cNvSpPr>
              <p:nvPr/>
            </p:nvSpPr>
            <p:spPr bwMode="auto">
              <a:xfrm rot="19800000">
                <a:off x="4678" y="209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6" name="Rectangle 2032"/>
              <p:cNvSpPr>
                <a:spLocks noChangeArrowheads="1"/>
              </p:cNvSpPr>
              <p:nvPr/>
            </p:nvSpPr>
            <p:spPr bwMode="auto">
              <a:xfrm rot="19800000">
                <a:off x="4697" y="2078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7" name="Rectangle 2033"/>
              <p:cNvSpPr>
                <a:spLocks noChangeArrowheads="1"/>
              </p:cNvSpPr>
              <p:nvPr/>
            </p:nvSpPr>
            <p:spPr bwMode="auto">
              <a:xfrm rot="19800000">
                <a:off x="4728" y="206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8" name="Rectangle 2034"/>
              <p:cNvSpPr>
                <a:spLocks noChangeArrowheads="1"/>
              </p:cNvSpPr>
              <p:nvPr/>
            </p:nvSpPr>
            <p:spPr bwMode="auto">
              <a:xfrm rot="19800000">
                <a:off x="4746" y="2043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59" name="Rectangle 2035"/>
              <p:cNvSpPr>
                <a:spLocks noChangeArrowheads="1"/>
              </p:cNvSpPr>
              <p:nvPr/>
            </p:nvSpPr>
            <p:spPr bwMode="auto">
              <a:xfrm rot="19800000">
                <a:off x="4797" y="2017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0" name="Rectangle 2036"/>
              <p:cNvSpPr>
                <a:spLocks noChangeArrowheads="1"/>
              </p:cNvSpPr>
              <p:nvPr/>
            </p:nvSpPr>
            <p:spPr bwMode="auto">
              <a:xfrm rot="19800000">
                <a:off x="4838" y="1993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1" name="Rectangle 2037"/>
              <p:cNvSpPr>
                <a:spLocks noChangeArrowheads="1"/>
              </p:cNvSpPr>
              <p:nvPr/>
            </p:nvSpPr>
            <p:spPr bwMode="auto">
              <a:xfrm rot="19800000">
                <a:off x="4879" y="1969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2" name="Rectangle 2038"/>
              <p:cNvSpPr>
                <a:spLocks noChangeArrowheads="1"/>
              </p:cNvSpPr>
              <p:nvPr/>
            </p:nvSpPr>
            <p:spPr bwMode="auto">
              <a:xfrm rot="19800000">
                <a:off x="4924" y="195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3" name="Rectangle 2039"/>
              <p:cNvSpPr>
                <a:spLocks noChangeArrowheads="1"/>
              </p:cNvSpPr>
              <p:nvPr/>
            </p:nvSpPr>
            <p:spPr bwMode="auto">
              <a:xfrm rot="19800000">
                <a:off x="4945" y="193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4" name="Rectangle 2040"/>
              <p:cNvSpPr>
                <a:spLocks noChangeArrowheads="1"/>
              </p:cNvSpPr>
              <p:nvPr/>
            </p:nvSpPr>
            <p:spPr bwMode="auto">
              <a:xfrm rot="19800000">
                <a:off x="4964" y="192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5" name="Rectangle 2041"/>
              <p:cNvSpPr>
                <a:spLocks noChangeArrowheads="1"/>
              </p:cNvSpPr>
              <p:nvPr/>
            </p:nvSpPr>
            <p:spPr bwMode="auto">
              <a:xfrm rot="19800000">
                <a:off x="5008" y="1896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6" name="Rectangle 2042"/>
              <p:cNvSpPr>
                <a:spLocks noChangeArrowheads="1"/>
              </p:cNvSpPr>
              <p:nvPr/>
            </p:nvSpPr>
            <p:spPr bwMode="auto">
              <a:xfrm rot="19800000">
                <a:off x="5050" y="187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7" name="Rectangle 2043"/>
              <p:cNvSpPr>
                <a:spLocks noChangeArrowheads="1"/>
              </p:cNvSpPr>
              <p:nvPr/>
            </p:nvSpPr>
            <p:spPr bwMode="auto">
              <a:xfrm rot="19800000">
                <a:off x="5071" y="1864"/>
                <a:ext cx="7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8" name="Rectangle 2044"/>
              <p:cNvSpPr>
                <a:spLocks noChangeArrowheads="1"/>
              </p:cNvSpPr>
              <p:nvPr/>
            </p:nvSpPr>
            <p:spPr bwMode="auto">
              <a:xfrm rot="19800000">
                <a:off x="5095" y="1845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69" name="Rectangle 2045"/>
              <p:cNvSpPr>
                <a:spLocks noChangeArrowheads="1"/>
              </p:cNvSpPr>
              <p:nvPr/>
            </p:nvSpPr>
            <p:spPr bwMode="auto">
              <a:xfrm rot="19800000">
                <a:off x="5138" y="1824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0" name="Rectangle 2046"/>
              <p:cNvSpPr>
                <a:spLocks noChangeArrowheads="1"/>
              </p:cNvSpPr>
              <p:nvPr/>
            </p:nvSpPr>
            <p:spPr bwMode="auto">
              <a:xfrm rot="19800000">
                <a:off x="5169" y="180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1" name="Rectangle 2047"/>
              <p:cNvSpPr>
                <a:spLocks noChangeArrowheads="1"/>
              </p:cNvSpPr>
              <p:nvPr/>
            </p:nvSpPr>
            <p:spPr bwMode="auto">
              <a:xfrm rot="19800000">
                <a:off x="5188" y="1790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2" name="Rectangle 2048"/>
              <p:cNvSpPr>
                <a:spLocks noChangeArrowheads="1"/>
              </p:cNvSpPr>
              <p:nvPr/>
            </p:nvSpPr>
            <p:spPr bwMode="auto">
              <a:xfrm rot="19800000">
                <a:off x="5236" y="1764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3" name="Rectangle 2049"/>
              <p:cNvSpPr>
                <a:spLocks noChangeArrowheads="1"/>
              </p:cNvSpPr>
              <p:nvPr/>
            </p:nvSpPr>
            <p:spPr bwMode="auto">
              <a:xfrm rot="19800000">
                <a:off x="5279" y="1744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4" name="Rectangle 2050"/>
              <p:cNvSpPr>
                <a:spLocks noChangeArrowheads="1"/>
              </p:cNvSpPr>
              <p:nvPr/>
            </p:nvSpPr>
            <p:spPr bwMode="auto">
              <a:xfrm rot="19800000">
                <a:off x="5304" y="172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5" name="Rectangle 2051"/>
              <p:cNvSpPr>
                <a:spLocks noChangeArrowheads="1"/>
              </p:cNvSpPr>
              <p:nvPr/>
            </p:nvSpPr>
            <p:spPr bwMode="auto">
              <a:xfrm rot="19800000">
                <a:off x="5349" y="1702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6" name="Rectangle 2052"/>
              <p:cNvSpPr>
                <a:spLocks noChangeArrowheads="1"/>
              </p:cNvSpPr>
              <p:nvPr/>
            </p:nvSpPr>
            <p:spPr bwMode="auto">
              <a:xfrm rot="19800000">
                <a:off x="5379" y="168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7" name="Rectangle 2053"/>
              <p:cNvSpPr>
                <a:spLocks noChangeArrowheads="1"/>
              </p:cNvSpPr>
              <p:nvPr/>
            </p:nvSpPr>
            <p:spPr bwMode="auto">
              <a:xfrm rot="19800000">
                <a:off x="5424" y="166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8" name="Rectangle 2054"/>
              <p:cNvSpPr>
                <a:spLocks noChangeArrowheads="1"/>
              </p:cNvSpPr>
              <p:nvPr/>
            </p:nvSpPr>
            <p:spPr bwMode="auto">
              <a:xfrm rot="19800000">
                <a:off x="5443" y="1644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79" name="Rectangle 2055"/>
              <p:cNvSpPr>
                <a:spLocks noChangeArrowheads="1"/>
              </p:cNvSpPr>
              <p:nvPr/>
            </p:nvSpPr>
            <p:spPr bwMode="auto">
              <a:xfrm rot="19800000">
                <a:off x="5487" y="1624"/>
                <a:ext cx="7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0" name="Rectangle 2056"/>
              <p:cNvSpPr>
                <a:spLocks noChangeArrowheads="1"/>
              </p:cNvSpPr>
              <p:nvPr/>
            </p:nvSpPr>
            <p:spPr bwMode="auto">
              <a:xfrm rot="19800000">
                <a:off x="4400" y="2355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1" name="Rectangle 2057"/>
              <p:cNvSpPr>
                <a:spLocks noChangeArrowheads="1"/>
              </p:cNvSpPr>
              <p:nvPr/>
            </p:nvSpPr>
            <p:spPr bwMode="auto">
              <a:xfrm rot="19800000">
                <a:off x="4421" y="234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2" name="Rectangle 2058"/>
              <p:cNvSpPr>
                <a:spLocks noChangeArrowheads="1"/>
              </p:cNvSpPr>
              <p:nvPr/>
            </p:nvSpPr>
            <p:spPr bwMode="auto">
              <a:xfrm rot="19800000">
                <a:off x="4442" y="2331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3" name="Rectangle 2059"/>
              <p:cNvSpPr>
                <a:spLocks noChangeArrowheads="1"/>
              </p:cNvSpPr>
              <p:nvPr/>
            </p:nvSpPr>
            <p:spPr bwMode="auto">
              <a:xfrm rot="19800000">
                <a:off x="4463" y="231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4" name="Rectangle 2060"/>
              <p:cNvSpPr>
                <a:spLocks noChangeArrowheads="1"/>
              </p:cNvSpPr>
              <p:nvPr/>
            </p:nvSpPr>
            <p:spPr bwMode="auto">
              <a:xfrm rot="19800000">
                <a:off x="4484" y="230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5" name="Rectangle 2061"/>
              <p:cNvSpPr>
                <a:spLocks noChangeArrowheads="1"/>
              </p:cNvSpPr>
              <p:nvPr/>
            </p:nvSpPr>
            <p:spPr bwMode="auto">
              <a:xfrm rot="19800000">
                <a:off x="4505" y="229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6" name="Rectangle 2062"/>
              <p:cNvSpPr>
                <a:spLocks noChangeArrowheads="1"/>
              </p:cNvSpPr>
              <p:nvPr/>
            </p:nvSpPr>
            <p:spPr bwMode="auto">
              <a:xfrm rot="19800000">
                <a:off x="4525" y="228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7" name="Rectangle 2063"/>
              <p:cNvSpPr>
                <a:spLocks noChangeArrowheads="1"/>
              </p:cNvSpPr>
              <p:nvPr/>
            </p:nvSpPr>
            <p:spPr bwMode="auto">
              <a:xfrm rot="19800000">
                <a:off x="4547" y="227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8" name="Rectangle 2064"/>
              <p:cNvSpPr>
                <a:spLocks noChangeArrowheads="1"/>
              </p:cNvSpPr>
              <p:nvPr/>
            </p:nvSpPr>
            <p:spPr bwMode="auto">
              <a:xfrm rot="19800000">
                <a:off x="4567" y="225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89" name="Rectangle 2065"/>
              <p:cNvSpPr>
                <a:spLocks noChangeArrowheads="1"/>
              </p:cNvSpPr>
              <p:nvPr/>
            </p:nvSpPr>
            <p:spPr bwMode="auto">
              <a:xfrm rot="19800000">
                <a:off x="4589" y="224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0" name="Rectangle 2066"/>
              <p:cNvSpPr>
                <a:spLocks noChangeArrowheads="1"/>
              </p:cNvSpPr>
              <p:nvPr/>
            </p:nvSpPr>
            <p:spPr bwMode="auto">
              <a:xfrm rot="19800000">
                <a:off x="4609" y="223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1" name="Rectangle 2067"/>
              <p:cNvSpPr>
                <a:spLocks noChangeArrowheads="1"/>
              </p:cNvSpPr>
              <p:nvPr/>
            </p:nvSpPr>
            <p:spPr bwMode="auto">
              <a:xfrm rot="19800000">
                <a:off x="4630" y="222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2" name="Rectangle 2068"/>
              <p:cNvSpPr>
                <a:spLocks noChangeArrowheads="1"/>
              </p:cNvSpPr>
              <p:nvPr/>
            </p:nvSpPr>
            <p:spPr bwMode="auto">
              <a:xfrm rot="19800000">
                <a:off x="4651" y="221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3" name="Rectangle 2069"/>
              <p:cNvSpPr>
                <a:spLocks noChangeArrowheads="1"/>
              </p:cNvSpPr>
              <p:nvPr/>
            </p:nvSpPr>
            <p:spPr bwMode="auto">
              <a:xfrm rot="19800000">
                <a:off x="4672" y="219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4" name="Rectangle 2070"/>
              <p:cNvSpPr>
                <a:spLocks noChangeArrowheads="1"/>
              </p:cNvSpPr>
              <p:nvPr/>
            </p:nvSpPr>
            <p:spPr bwMode="auto">
              <a:xfrm rot="19800000">
                <a:off x="4693" y="218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5" name="Rectangle 2071"/>
              <p:cNvSpPr>
                <a:spLocks noChangeArrowheads="1"/>
              </p:cNvSpPr>
              <p:nvPr/>
            </p:nvSpPr>
            <p:spPr bwMode="auto">
              <a:xfrm rot="19800000">
                <a:off x="4714" y="217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6" name="Rectangle 2072"/>
              <p:cNvSpPr>
                <a:spLocks noChangeArrowheads="1"/>
              </p:cNvSpPr>
              <p:nvPr/>
            </p:nvSpPr>
            <p:spPr bwMode="auto">
              <a:xfrm rot="19800000">
                <a:off x="4735" y="216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7" name="Rectangle 2073"/>
              <p:cNvSpPr>
                <a:spLocks noChangeArrowheads="1"/>
              </p:cNvSpPr>
              <p:nvPr/>
            </p:nvSpPr>
            <p:spPr bwMode="auto">
              <a:xfrm rot="19800000">
                <a:off x="4756" y="214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8" name="Rectangle 2074"/>
              <p:cNvSpPr>
                <a:spLocks noChangeArrowheads="1"/>
              </p:cNvSpPr>
              <p:nvPr/>
            </p:nvSpPr>
            <p:spPr bwMode="auto">
              <a:xfrm rot="19800000">
                <a:off x="4777" y="213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099" name="Rectangle 2075"/>
              <p:cNvSpPr>
                <a:spLocks noChangeArrowheads="1"/>
              </p:cNvSpPr>
              <p:nvPr/>
            </p:nvSpPr>
            <p:spPr bwMode="auto">
              <a:xfrm rot="19800000">
                <a:off x="4796" y="211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0" name="Rectangle 2076"/>
              <p:cNvSpPr>
                <a:spLocks noChangeArrowheads="1"/>
              </p:cNvSpPr>
              <p:nvPr/>
            </p:nvSpPr>
            <p:spPr bwMode="auto">
              <a:xfrm rot="19800000">
                <a:off x="4841" y="210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1" name="Rectangle 2077"/>
              <p:cNvSpPr>
                <a:spLocks noChangeArrowheads="1"/>
              </p:cNvSpPr>
              <p:nvPr/>
            </p:nvSpPr>
            <p:spPr bwMode="auto">
              <a:xfrm rot="19800000">
                <a:off x="4860" y="2081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g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2" name="Rectangle 2078"/>
              <p:cNvSpPr>
                <a:spLocks noChangeArrowheads="1"/>
              </p:cNvSpPr>
              <p:nvPr/>
            </p:nvSpPr>
            <p:spPr bwMode="auto">
              <a:xfrm rot="19800000">
                <a:off x="4903" y="2057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3" name="Rectangle 2079"/>
              <p:cNvSpPr>
                <a:spLocks noChangeArrowheads="1"/>
              </p:cNvSpPr>
              <p:nvPr/>
            </p:nvSpPr>
            <p:spPr bwMode="auto">
              <a:xfrm rot="19800000">
                <a:off x="4947" y="2032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4" name="Rectangle 2080"/>
              <p:cNvSpPr>
                <a:spLocks noChangeArrowheads="1"/>
              </p:cNvSpPr>
              <p:nvPr/>
            </p:nvSpPr>
            <p:spPr bwMode="auto">
              <a:xfrm rot="19800000">
                <a:off x="4987" y="2007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5" name="Rectangle 2081"/>
              <p:cNvSpPr>
                <a:spLocks noChangeArrowheads="1"/>
              </p:cNvSpPr>
              <p:nvPr/>
            </p:nvSpPr>
            <p:spPr bwMode="auto">
              <a:xfrm rot="19800000">
                <a:off x="5032" y="199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6" name="Rectangle 2082"/>
              <p:cNvSpPr>
                <a:spLocks noChangeArrowheads="1"/>
              </p:cNvSpPr>
              <p:nvPr/>
            </p:nvSpPr>
            <p:spPr bwMode="auto">
              <a:xfrm rot="19800000">
                <a:off x="5051" y="1970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7" name="Rectangle 2083"/>
              <p:cNvSpPr>
                <a:spLocks noChangeArrowheads="1"/>
              </p:cNvSpPr>
              <p:nvPr/>
            </p:nvSpPr>
            <p:spPr bwMode="auto">
              <a:xfrm rot="19800000">
                <a:off x="5097" y="1938"/>
                <a:ext cx="11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w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8" name="Rectangle 2084"/>
              <p:cNvSpPr>
                <a:spLocks noChangeArrowheads="1"/>
              </p:cNvSpPr>
              <p:nvPr/>
            </p:nvSpPr>
            <p:spPr bwMode="auto">
              <a:xfrm rot="19800000">
                <a:off x="5158" y="1910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09" name="Rectangle 2085"/>
              <p:cNvSpPr>
                <a:spLocks noChangeArrowheads="1"/>
              </p:cNvSpPr>
              <p:nvPr/>
            </p:nvSpPr>
            <p:spPr bwMode="auto">
              <a:xfrm rot="19800000">
                <a:off x="5200" y="1889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0" name="Rectangle 2086"/>
              <p:cNvSpPr>
                <a:spLocks noChangeArrowheads="1"/>
              </p:cNvSpPr>
              <p:nvPr/>
            </p:nvSpPr>
            <p:spPr bwMode="auto">
              <a:xfrm rot="19800000">
                <a:off x="5230" y="1868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1" name="Rectangle 2087"/>
              <p:cNvSpPr>
                <a:spLocks noChangeArrowheads="1"/>
              </p:cNvSpPr>
              <p:nvPr/>
            </p:nvSpPr>
            <p:spPr bwMode="auto">
              <a:xfrm rot="19800000">
                <a:off x="5273" y="1845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2" name="Rectangle 2088"/>
              <p:cNvSpPr>
                <a:spLocks noChangeArrowheads="1"/>
              </p:cNvSpPr>
              <p:nvPr/>
            </p:nvSpPr>
            <p:spPr bwMode="auto">
              <a:xfrm rot="1800000">
                <a:off x="4443" y="2777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3" name="Rectangle 2089"/>
              <p:cNvSpPr>
                <a:spLocks noChangeArrowheads="1"/>
              </p:cNvSpPr>
              <p:nvPr/>
            </p:nvSpPr>
            <p:spPr bwMode="auto">
              <a:xfrm rot="1800000">
                <a:off x="4494" y="2803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4" name="Rectangle 2090"/>
              <p:cNvSpPr>
                <a:spLocks noChangeArrowheads="1"/>
              </p:cNvSpPr>
              <p:nvPr/>
            </p:nvSpPr>
            <p:spPr bwMode="auto">
              <a:xfrm rot="1800000">
                <a:off x="4535" y="2825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5" name="Rectangle 2091"/>
              <p:cNvSpPr>
                <a:spLocks noChangeArrowheads="1"/>
              </p:cNvSpPr>
              <p:nvPr/>
            </p:nvSpPr>
            <p:spPr bwMode="auto">
              <a:xfrm rot="1800000">
                <a:off x="4572" y="2842"/>
                <a:ext cx="6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6" name="Rectangle 2092"/>
              <p:cNvSpPr>
                <a:spLocks noChangeArrowheads="1"/>
              </p:cNvSpPr>
              <p:nvPr/>
            </p:nvSpPr>
            <p:spPr bwMode="auto">
              <a:xfrm rot="1800000">
                <a:off x="4594" y="285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7" name="Rectangle 2093"/>
              <p:cNvSpPr>
                <a:spLocks noChangeArrowheads="1"/>
              </p:cNvSpPr>
              <p:nvPr/>
            </p:nvSpPr>
            <p:spPr bwMode="auto">
              <a:xfrm rot="1800000">
                <a:off x="4613" y="2872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3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8" name="Rectangle 2094"/>
              <p:cNvSpPr>
                <a:spLocks noChangeArrowheads="1"/>
              </p:cNvSpPr>
              <p:nvPr/>
            </p:nvSpPr>
            <p:spPr bwMode="auto">
              <a:xfrm rot="1800000">
                <a:off x="4657" y="289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19" name="Rectangle 2095"/>
              <p:cNvSpPr>
                <a:spLocks noChangeArrowheads="1"/>
              </p:cNvSpPr>
              <p:nvPr/>
            </p:nvSpPr>
            <p:spPr bwMode="auto">
              <a:xfrm rot="1800000">
                <a:off x="4701" y="2921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0" name="Rectangle 2096"/>
              <p:cNvSpPr>
                <a:spLocks noChangeArrowheads="1"/>
              </p:cNvSpPr>
              <p:nvPr/>
            </p:nvSpPr>
            <p:spPr bwMode="auto">
              <a:xfrm rot="1800000">
                <a:off x="4738" y="2940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1" name="Rectangle 2097"/>
              <p:cNvSpPr>
                <a:spLocks noChangeArrowheads="1"/>
              </p:cNvSpPr>
              <p:nvPr/>
            </p:nvSpPr>
            <p:spPr bwMode="auto">
              <a:xfrm rot="1800000">
                <a:off x="4767" y="2954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2" name="Rectangle 2098"/>
              <p:cNvSpPr>
                <a:spLocks noChangeArrowheads="1"/>
              </p:cNvSpPr>
              <p:nvPr/>
            </p:nvSpPr>
            <p:spPr bwMode="auto">
              <a:xfrm rot="1800000">
                <a:off x="4786" y="2968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3" name="Rectangle 2099"/>
              <p:cNvSpPr>
                <a:spLocks noChangeArrowheads="1"/>
              </p:cNvSpPr>
              <p:nvPr/>
            </p:nvSpPr>
            <p:spPr bwMode="auto">
              <a:xfrm rot="1800000">
                <a:off x="4817" y="298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4" name="Rectangle 2100"/>
              <p:cNvSpPr>
                <a:spLocks noChangeArrowheads="1"/>
              </p:cNvSpPr>
              <p:nvPr/>
            </p:nvSpPr>
            <p:spPr bwMode="auto">
              <a:xfrm rot="1800000">
                <a:off x="4835" y="3002"/>
                <a:ext cx="9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5" name="Rectangle 2101"/>
              <p:cNvSpPr>
                <a:spLocks noChangeArrowheads="1"/>
              </p:cNvSpPr>
              <p:nvPr/>
            </p:nvSpPr>
            <p:spPr bwMode="auto">
              <a:xfrm rot="1800000">
                <a:off x="4882" y="302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6" name="Rectangle 2102"/>
              <p:cNvSpPr>
                <a:spLocks noChangeArrowheads="1"/>
              </p:cNvSpPr>
              <p:nvPr/>
            </p:nvSpPr>
            <p:spPr bwMode="auto">
              <a:xfrm rot="1800000">
                <a:off x="4901" y="3039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7" name="Rectangle 2103"/>
              <p:cNvSpPr>
                <a:spLocks noChangeArrowheads="1"/>
              </p:cNvSpPr>
              <p:nvPr/>
            </p:nvSpPr>
            <p:spPr bwMode="auto">
              <a:xfrm rot="1800000">
                <a:off x="4944" y="3061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8" name="Rectangle 2104"/>
              <p:cNvSpPr>
                <a:spLocks noChangeArrowheads="1"/>
              </p:cNvSpPr>
              <p:nvPr/>
            </p:nvSpPr>
            <p:spPr bwMode="auto">
              <a:xfrm rot="1800000">
                <a:off x="4979" y="3084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29" name="Rectangle 2105"/>
              <p:cNvSpPr>
                <a:spLocks noChangeArrowheads="1"/>
              </p:cNvSpPr>
              <p:nvPr/>
            </p:nvSpPr>
            <p:spPr bwMode="auto">
              <a:xfrm rot="1800000">
                <a:off x="5021" y="3103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0" name="Rectangle 2106"/>
              <p:cNvSpPr>
                <a:spLocks noChangeArrowheads="1"/>
              </p:cNvSpPr>
              <p:nvPr/>
            </p:nvSpPr>
            <p:spPr bwMode="auto">
              <a:xfrm rot="1800000">
                <a:off x="5049" y="3127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1" name="Rectangle 2107"/>
              <p:cNvSpPr>
                <a:spLocks noChangeArrowheads="1"/>
              </p:cNvSpPr>
              <p:nvPr/>
            </p:nvSpPr>
            <p:spPr bwMode="auto">
              <a:xfrm rot="1800000">
                <a:off x="5101" y="315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2" name="Rectangle 2108"/>
              <p:cNvSpPr>
                <a:spLocks noChangeArrowheads="1"/>
              </p:cNvSpPr>
              <p:nvPr/>
            </p:nvSpPr>
            <p:spPr bwMode="auto">
              <a:xfrm rot="1800000">
                <a:off x="5147" y="3176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3" name="Rectangle 2109"/>
              <p:cNvSpPr>
                <a:spLocks noChangeArrowheads="1"/>
              </p:cNvSpPr>
              <p:nvPr/>
            </p:nvSpPr>
            <p:spPr bwMode="auto">
              <a:xfrm rot="1800000">
                <a:off x="5175" y="319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4" name="Rectangle 2110"/>
              <p:cNvSpPr>
                <a:spLocks noChangeArrowheads="1"/>
              </p:cNvSpPr>
              <p:nvPr/>
            </p:nvSpPr>
            <p:spPr bwMode="auto">
              <a:xfrm rot="1800000">
                <a:off x="5194" y="3210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5" name="Rectangle 2111"/>
              <p:cNvSpPr>
                <a:spLocks noChangeArrowheads="1"/>
              </p:cNvSpPr>
              <p:nvPr/>
            </p:nvSpPr>
            <p:spPr bwMode="auto">
              <a:xfrm rot="1800000">
                <a:off x="5242" y="3235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6" name="Rectangle 2112"/>
              <p:cNvSpPr>
                <a:spLocks noChangeArrowheads="1"/>
              </p:cNvSpPr>
              <p:nvPr/>
            </p:nvSpPr>
            <p:spPr bwMode="auto">
              <a:xfrm rot="1800000">
                <a:off x="5282" y="3259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7" name="Rectangle 2113"/>
              <p:cNvSpPr>
                <a:spLocks noChangeArrowheads="1"/>
              </p:cNvSpPr>
              <p:nvPr/>
            </p:nvSpPr>
            <p:spPr bwMode="auto">
              <a:xfrm rot="1800000">
                <a:off x="5325" y="3284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8" name="Rectangle 2114"/>
              <p:cNvSpPr>
                <a:spLocks noChangeArrowheads="1"/>
              </p:cNvSpPr>
              <p:nvPr/>
            </p:nvSpPr>
            <p:spPr bwMode="auto">
              <a:xfrm rot="1800000">
                <a:off x="5368" y="3305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39" name="Rectangle 2115"/>
              <p:cNvSpPr>
                <a:spLocks noChangeArrowheads="1"/>
              </p:cNvSpPr>
              <p:nvPr/>
            </p:nvSpPr>
            <p:spPr bwMode="auto">
              <a:xfrm rot="1800000">
                <a:off x="5400" y="3321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0" name="Rectangle 2116"/>
              <p:cNvSpPr>
                <a:spLocks noChangeArrowheads="1"/>
              </p:cNvSpPr>
              <p:nvPr/>
            </p:nvSpPr>
            <p:spPr bwMode="auto">
              <a:xfrm rot="1800000">
                <a:off x="5426" y="3340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1" name="Rectangle 2117"/>
              <p:cNvSpPr>
                <a:spLocks noChangeArrowheads="1"/>
              </p:cNvSpPr>
              <p:nvPr/>
            </p:nvSpPr>
            <p:spPr bwMode="auto">
              <a:xfrm rot="1800000">
                <a:off x="5464" y="335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2" name="Rectangle 2118"/>
              <p:cNvSpPr>
                <a:spLocks noChangeArrowheads="1"/>
              </p:cNvSpPr>
              <p:nvPr/>
            </p:nvSpPr>
            <p:spPr bwMode="auto">
              <a:xfrm rot="1800000">
                <a:off x="5483" y="3378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3" name="Rectangle 2119"/>
              <p:cNvSpPr>
                <a:spLocks noChangeArrowheads="1"/>
              </p:cNvSpPr>
              <p:nvPr/>
            </p:nvSpPr>
            <p:spPr bwMode="auto">
              <a:xfrm rot="1800000">
                <a:off x="5533" y="340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4" name="Rectangle 2120"/>
              <p:cNvSpPr>
                <a:spLocks noChangeArrowheads="1"/>
              </p:cNvSpPr>
              <p:nvPr/>
            </p:nvSpPr>
            <p:spPr bwMode="auto">
              <a:xfrm rot="1800000">
                <a:off x="5577" y="3429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5" name="Line 2121"/>
              <p:cNvSpPr>
                <a:spLocks noChangeShapeType="1"/>
              </p:cNvSpPr>
              <p:nvPr/>
            </p:nvSpPr>
            <p:spPr bwMode="auto">
              <a:xfrm>
                <a:off x="4242" y="2676"/>
                <a:ext cx="211" cy="122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46" name="Freeform 2122"/>
              <p:cNvSpPr>
                <a:spLocks/>
              </p:cNvSpPr>
              <p:nvPr/>
            </p:nvSpPr>
            <p:spPr bwMode="auto">
              <a:xfrm>
                <a:off x="4218" y="2662"/>
                <a:ext cx="41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8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1" h="32">
                    <a:moveTo>
                      <a:pt x="0" y="0"/>
                    </a:moveTo>
                    <a:lnTo>
                      <a:pt x="41" y="8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47" name="Freeform 2123"/>
              <p:cNvSpPr>
                <a:spLocks/>
              </p:cNvSpPr>
              <p:nvPr/>
            </p:nvSpPr>
            <p:spPr bwMode="auto">
              <a:xfrm>
                <a:off x="4218" y="2662"/>
                <a:ext cx="41" cy="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" y="8"/>
                  </a:cxn>
                  <a:cxn ang="0">
                    <a:pos x="27" y="32"/>
                  </a:cxn>
                  <a:cxn ang="0">
                    <a:pos x="0" y="0"/>
                  </a:cxn>
                </a:cxnLst>
                <a:rect l="0" t="0" r="r" b="b"/>
                <a:pathLst>
                  <a:path w="41" h="32">
                    <a:moveTo>
                      <a:pt x="0" y="0"/>
                    </a:moveTo>
                    <a:lnTo>
                      <a:pt x="41" y="8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48" name="Rectangle 2124"/>
              <p:cNvSpPr>
                <a:spLocks noChangeArrowheads="1"/>
              </p:cNvSpPr>
              <p:nvPr/>
            </p:nvSpPr>
            <p:spPr bwMode="auto">
              <a:xfrm rot="1800000">
                <a:off x="4612" y="2775"/>
                <a:ext cx="8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J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49" name="Rectangle 2125"/>
              <p:cNvSpPr>
                <a:spLocks noChangeArrowheads="1"/>
              </p:cNvSpPr>
              <p:nvPr/>
            </p:nvSpPr>
            <p:spPr bwMode="auto">
              <a:xfrm rot="1800000">
                <a:off x="4645" y="2796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0" name="Rectangle 2126"/>
              <p:cNvSpPr>
                <a:spLocks noChangeArrowheads="1"/>
              </p:cNvSpPr>
              <p:nvPr/>
            </p:nvSpPr>
            <p:spPr bwMode="auto">
              <a:xfrm rot="1800000">
                <a:off x="4686" y="282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1" name="Rectangle 2127"/>
              <p:cNvSpPr>
                <a:spLocks noChangeArrowheads="1"/>
              </p:cNvSpPr>
              <p:nvPr/>
            </p:nvSpPr>
            <p:spPr bwMode="auto">
              <a:xfrm rot="1800000">
                <a:off x="4731" y="2839"/>
                <a:ext cx="6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2" name="Rectangle 2128"/>
              <p:cNvSpPr>
                <a:spLocks noChangeArrowheads="1"/>
              </p:cNvSpPr>
              <p:nvPr/>
            </p:nvSpPr>
            <p:spPr bwMode="auto">
              <a:xfrm rot="1800000">
                <a:off x="4753" y="285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3" name="Rectangle 2129"/>
              <p:cNvSpPr>
                <a:spLocks noChangeArrowheads="1"/>
              </p:cNvSpPr>
              <p:nvPr/>
            </p:nvSpPr>
            <p:spPr bwMode="auto">
              <a:xfrm rot="1800000">
                <a:off x="4772" y="2870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4" name="Rectangle 2130"/>
              <p:cNvSpPr>
                <a:spLocks noChangeArrowheads="1"/>
              </p:cNvSpPr>
              <p:nvPr/>
            </p:nvSpPr>
            <p:spPr bwMode="auto">
              <a:xfrm rot="1800000">
                <a:off x="4817" y="2893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5" name="Rectangle 2131"/>
              <p:cNvSpPr>
                <a:spLocks noChangeArrowheads="1"/>
              </p:cNvSpPr>
              <p:nvPr/>
            </p:nvSpPr>
            <p:spPr bwMode="auto">
              <a:xfrm rot="1800000">
                <a:off x="4854" y="2912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6" name="Rectangle 2132"/>
              <p:cNvSpPr>
                <a:spLocks noChangeArrowheads="1"/>
              </p:cNvSpPr>
              <p:nvPr/>
            </p:nvSpPr>
            <p:spPr bwMode="auto">
              <a:xfrm rot="1800000">
                <a:off x="4882" y="292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7" name="Rectangle 2133"/>
              <p:cNvSpPr>
                <a:spLocks noChangeArrowheads="1"/>
              </p:cNvSpPr>
              <p:nvPr/>
            </p:nvSpPr>
            <p:spPr bwMode="auto">
              <a:xfrm rot="1800000">
                <a:off x="4902" y="2940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8" name="Rectangle 2134"/>
              <p:cNvSpPr>
                <a:spLocks noChangeArrowheads="1"/>
              </p:cNvSpPr>
              <p:nvPr/>
            </p:nvSpPr>
            <p:spPr bwMode="auto">
              <a:xfrm rot="1800000">
                <a:off x="4932" y="2955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59" name="Rectangle 2135"/>
              <p:cNvSpPr>
                <a:spLocks noChangeArrowheads="1"/>
              </p:cNvSpPr>
              <p:nvPr/>
            </p:nvSpPr>
            <p:spPr bwMode="auto">
              <a:xfrm rot="1800000">
                <a:off x="4951" y="297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0" name="Rectangle 2136"/>
              <p:cNvSpPr>
                <a:spLocks noChangeArrowheads="1"/>
              </p:cNvSpPr>
              <p:nvPr/>
            </p:nvSpPr>
            <p:spPr bwMode="auto">
              <a:xfrm rot="1800000">
                <a:off x="4996" y="2996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1" name="Rectangle 2137"/>
              <p:cNvSpPr>
                <a:spLocks noChangeArrowheads="1"/>
              </p:cNvSpPr>
              <p:nvPr/>
            </p:nvSpPr>
            <p:spPr bwMode="auto">
              <a:xfrm rot="1800000">
                <a:off x="5033" y="3015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2" name="Rectangle 2138"/>
              <p:cNvSpPr>
                <a:spLocks noChangeArrowheads="1"/>
              </p:cNvSpPr>
              <p:nvPr/>
            </p:nvSpPr>
            <p:spPr bwMode="auto">
              <a:xfrm rot="1800000">
                <a:off x="5079" y="3050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Q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3" name="Rectangle 2139"/>
              <p:cNvSpPr>
                <a:spLocks noChangeArrowheads="1"/>
              </p:cNvSpPr>
              <p:nvPr/>
            </p:nvSpPr>
            <p:spPr bwMode="auto">
              <a:xfrm rot="1800000">
                <a:off x="5134" y="3073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4" name="Rectangle 2140"/>
              <p:cNvSpPr>
                <a:spLocks noChangeArrowheads="1"/>
              </p:cNvSpPr>
              <p:nvPr/>
            </p:nvSpPr>
            <p:spPr bwMode="auto">
              <a:xfrm rot="1800000">
                <a:off x="5161" y="3090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5" name="Rectangle 2141"/>
              <p:cNvSpPr>
                <a:spLocks noChangeArrowheads="1"/>
              </p:cNvSpPr>
              <p:nvPr/>
            </p:nvSpPr>
            <p:spPr bwMode="auto">
              <a:xfrm rot="1800000">
                <a:off x="5211" y="312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6" name="Rectangle 2142"/>
              <p:cNvSpPr>
                <a:spLocks noChangeArrowheads="1"/>
              </p:cNvSpPr>
              <p:nvPr/>
            </p:nvSpPr>
            <p:spPr bwMode="auto">
              <a:xfrm rot="1800000">
                <a:off x="5255" y="3147"/>
                <a:ext cx="88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7" name="Rectangle 2143"/>
              <p:cNvSpPr>
                <a:spLocks noChangeArrowheads="1"/>
              </p:cNvSpPr>
              <p:nvPr/>
            </p:nvSpPr>
            <p:spPr bwMode="auto">
              <a:xfrm rot="1800000">
                <a:off x="5295" y="3167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8" name="Rectangle 2144"/>
              <p:cNvSpPr>
                <a:spLocks noChangeArrowheads="1"/>
              </p:cNvSpPr>
              <p:nvPr/>
            </p:nvSpPr>
            <p:spPr bwMode="auto">
              <a:xfrm rot="1800000">
                <a:off x="5323" y="318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69" name="Rectangle 2145"/>
              <p:cNvSpPr>
                <a:spLocks noChangeArrowheads="1"/>
              </p:cNvSpPr>
              <p:nvPr/>
            </p:nvSpPr>
            <p:spPr bwMode="auto">
              <a:xfrm rot="1800000">
                <a:off x="5367" y="3213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0" name="Rectangle 2146"/>
              <p:cNvSpPr>
                <a:spLocks noChangeArrowheads="1"/>
              </p:cNvSpPr>
              <p:nvPr/>
            </p:nvSpPr>
            <p:spPr bwMode="auto">
              <a:xfrm rot="1800000">
                <a:off x="5410" y="3238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1" name="Rectangle 2147"/>
              <p:cNvSpPr>
                <a:spLocks noChangeArrowheads="1"/>
              </p:cNvSpPr>
              <p:nvPr/>
            </p:nvSpPr>
            <p:spPr bwMode="auto">
              <a:xfrm rot="1800000">
                <a:off x="5456" y="325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2" name="Rectangle 2148"/>
              <p:cNvSpPr>
                <a:spLocks noChangeArrowheads="1"/>
              </p:cNvSpPr>
              <p:nvPr/>
            </p:nvSpPr>
            <p:spPr bwMode="auto">
              <a:xfrm rot="1800000">
                <a:off x="5474" y="3278"/>
                <a:ext cx="10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3" name="Rectangle 2149"/>
              <p:cNvSpPr>
                <a:spLocks noChangeArrowheads="1"/>
              </p:cNvSpPr>
              <p:nvPr/>
            </p:nvSpPr>
            <p:spPr bwMode="auto">
              <a:xfrm rot="1800000">
                <a:off x="5525" y="330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4" name="Rectangle 2150"/>
              <p:cNvSpPr>
                <a:spLocks noChangeArrowheads="1"/>
              </p:cNvSpPr>
              <p:nvPr/>
            </p:nvSpPr>
            <p:spPr bwMode="auto">
              <a:xfrm rot="1800000">
                <a:off x="5569" y="3330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5" name="Rectangle 2151"/>
              <p:cNvSpPr>
                <a:spLocks noChangeArrowheads="1"/>
              </p:cNvSpPr>
              <p:nvPr/>
            </p:nvSpPr>
            <p:spPr bwMode="auto">
              <a:xfrm>
                <a:off x="1102" y="1215"/>
                <a:ext cx="3254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erdana" pitchFamily="34" charset="0"/>
                  </a:rPr>
                  <a:t>* Grant award must be signed and returned before funds are available for disbursement.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7" name="Rectangle 2153"/>
              <p:cNvSpPr>
                <a:spLocks noChangeArrowheads="1"/>
              </p:cNvSpPr>
              <p:nvPr/>
            </p:nvSpPr>
            <p:spPr bwMode="auto">
              <a:xfrm>
                <a:off x="2396" y="1288"/>
                <a:ext cx="44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erdana" pitchFamily="34" charset="0"/>
                  </a:rPr>
                  <a:t> 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79" name="Line 2155"/>
              <p:cNvSpPr>
                <a:spLocks noChangeShapeType="1"/>
              </p:cNvSpPr>
              <p:nvPr/>
            </p:nvSpPr>
            <p:spPr bwMode="auto">
              <a:xfrm flipV="1">
                <a:off x="3236" y="2374"/>
                <a:ext cx="163" cy="95"/>
              </a:xfrm>
              <a:prstGeom prst="line">
                <a:avLst/>
              </a:pr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80" name="Freeform 2156"/>
              <p:cNvSpPr>
                <a:spLocks/>
              </p:cNvSpPr>
              <p:nvPr/>
            </p:nvSpPr>
            <p:spPr bwMode="auto">
              <a:xfrm>
                <a:off x="3212" y="2451"/>
                <a:ext cx="41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1" y="24"/>
                  </a:cxn>
                  <a:cxn ang="0">
                    <a:pos x="0" y="32"/>
                  </a:cxn>
                </a:cxnLst>
                <a:rect l="0" t="0" r="r" b="b"/>
                <a:pathLst>
                  <a:path w="41" h="32">
                    <a:moveTo>
                      <a:pt x="0" y="32"/>
                    </a:moveTo>
                    <a:lnTo>
                      <a:pt x="27" y="0"/>
                    </a:lnTo>
                    <a:lnTo>
                      <a:pt x="41" y="24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81" name="Freeform 2157"/>
              <p:cNvSpPr>
                <a:spLocks/>
              </p:cNvSpPr>
              <p:nvPr/>
            </p:nvSpPr>
            <p:spPr bwMode="auto">
              <a:xfrm>
                <a:off x="3212" y="2451"/>
                <a:ext cx="41" cy="32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7" y="0"/>
                  </a:cxn>
                  <a:cxn ang="0">
                    <a:pos x="41" y="24"/>
                  </a:cxn>
                  <a:cxn ang="0">
                    <a:pos x="0" y="32"/>
                  </a:cxn>
                </a:cxnLst>
                <a:rect l="0" t="0" r="r" b="b"/>
                <a:pathLst>
                  <a:path w="41" h="32">
                    <a:moveTo>
                      <a:pt x="0" y="32"/>
                    </a:moveTo>
                    <a:lnTo>
                      <a:pt x="27" y="0"/>
                    </a:lnTo>
                    <a:lnTo>
                      <a:pt x="41" y="24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3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82" name="Rectangle 2158"/>
              <p:cNvSpPr>
                <a:spLocks noChangeArrowheads="1"/>
              </p:cNvSpPr>
              <p:nvPr/>
            </p:nvSpPr>
            <p:spPr bwMode="auto">
              <a:xfrm rot="19800000">
                <a:off x="3393" y="2304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3" name="Rectangle 2159"/>
              <p:cNvSpPr>
                <a:spLocks noChangeArrowheads="1"/>
              </p:cNvSpPr>
              <p:nvPr/>
            </p:nvSpPr>
            <p:spPr bwMode="auto">
              <a:xfrm rot="19800000">
                <a:off x="3446" y="2278"/>
                <a:ext cx="83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4" name="Rectangle 2160"/>
              <p:cNvSpPr>
                <a:spLocks noChangeArrowheads="1"/>
              </p:cNvSpPr>
              <p:nvPr/>
            </p:nvSpPr>
            <p:spPr bwMode="auto">
              <a:xfrm rot="19800000">
                <a:off x="3484" y="2260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5" name="Rectangle 2161"/>
              <p:cNvSpPr>
                <a:spLocks noChangeArrowheads="1"/>
              </p:cNvSpPr>
              <p:nvPr/>
            </p:nvSpPr>
            <p:spPr bwMode="auto">
              <a:xfrm rot="19800000">
                <a:off x="3511" y="2245"/>
                <a:ext cx="6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.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6" name="Rectangle 2162"/>
              <p:cNvSpPr>
                <a:spLocks noChangeArrowheads="1"/>
              </p:cNvSpPr>
              <p:nvPr/>
            </p:nvSpPr>
            <p:spPr bwMode="auto">
              <a:xfrm rot="19800000">
                <a:off x="3534" y="2233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7" name="Rectangle 2163"/>
              <p:cNvSpPr>
                <a:spLocks noChangeArrowheads="1"/>
              </p:cNvSpPr>
              <p:nvPr/>
            </p:nvSpPr>
            <p:spPr bwMode="auto">
              <a:xfrm rot="19800000">
                <a:off x="3552" y="2214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8" name="Rectangle 2164"/>
              <p:cNvSpPr>
                <a:spLocks noChangeArrowheads="1"/>
              </p:cNvSpPr>
              <p:nvPr/>
            </p:nvSpPr>
            <p:spPr bwMode="auto">
              <a:xfrm rot="19800000">
                <a:off x="3597" y="2191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89" name="Rectangle 2165"/>
              <p:cNvSpPr>
                <a:spLocks noChangeArrowheads="1"/>
              </p:cNvSpPr>
              <p:nvPr/>
            </p:nvSpPr>
            <p:spPr bwMode="auto">
              <a:xfrm rot="19800000">
                <a:off x="3634" y="2173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0" name="Rectangle 2166"/>
              <p:cNvSpPr>
                <a:spLocks noChangeArrowheads="1"/>
              </p:cNvSpPr>
              <p:nvPr/>
            </p:nvSpPr>
            <p:spPr bwMode="auto">
              <a:xfrm rot="19800000">
                <a:off x="3662" y="2159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1" name="Rectangle 2167"/>
              <p:cNvSpPr>
                <a:spLocks noChangeArrowheads="1"/>
              </p:cNvSpPr>
              <p:nvPr/>
            </p:nvSpPr>
            <p:spPr bwMode="auto">
              <a:xfrm rot="19800000">
                <a:off x="3682" y="2144"/>
                <a:ext cx="7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-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2" name="Rectangle 2168"/>
              <p:cNvSpPr>
                <a:spLocks noChangeArrowheads="1"/>
              </p:cNvSpPr>
              <p:nvPr/>
            </p:nvSpPr>
            <p:spPr bwMode="auto">
              <a:xfrm rot="19800000">
                <a:off x="3713" y="213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3" name="Rectangle 2169"/>
              <p:cNvSpPr>
                <a:spLocks noChangeArrowheads="1"/>
              </p:cNvSpPr>
              <p:nvPr/>
            </p:nvSpPr>
            <p:spPr bwMode="auto">
              <a:xfrm rot="19800000">
                <a:off x="3731" y="2110"/>
                <a:ext cx="9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4" name="Rectangle 2170"/>
              <p:cNvSpPr>
                <a:spLocks noChangeArrowheads="1"/>
              </p:cNvSpPr>
              <p:nvPr/>
            </p:nvSpPr>
            <p:spPr bwMode="auto">
              <a:xfrm rot="19800000">
                <a:off x="3781" y="2090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5" name="Rectangle 2171"/>
              <p:cNvSpPr>
                <a:spLocks noChangeArrowheads="1"/>
              </p:cNvSpPr>
              <p:nvPr/>
            </p:nvSpPr>
            <p:spPr bwMode="auto">
              <a:xfrm rot="19800000">
                <a:off x="3802" y="2078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l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6" name="Rectangle 2172"/>
              <p:cNvSpPr>
                <a:spLocks noChangeArrowheads="1"/>
              </p:cNvSpPr>
              <p:nvPr/>
            </p:nvSpPr>
            <p:spPr bwMode="auto">
              <a:xfrm rot="19800000">
                <a:off x="3823" y="2066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7" name="Rectangle 2173"/>
              <p:cNvSpPr>
                <a:spLocks noChangeArrowheads="1"/>
              </p:cNvSpPr>
              <p:nvPr/>
            </p:nvSpPr>
            <p:spPr bwMode="auto">
              <a:xfrm rot="19800000">
                <a:off x="3842" y="2045"/>
                <a:ext cx="9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G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8" name="Rectangle 2174"/>
              <p:cNvSpPr>
                <a:spLocks noChangeArrowheads="1"/>
              </p:cNvSpPr>
              <p:nvPr/>
            </p:nvSpPr>
            <p:spPr bwMode="auto">
              <a:xfrm rot="19800000">
                <a:off x="3892" y="2022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99" name="Rectangle 2175"/>
              <p:cNvSpPr>
                <a:spLocks noChangeArrowheads="1"/>
              </p:cNvSpPr>
              <p:nvPr/>
            </p:nvSpPr>
            <p:spPr bwMode="auto">
              <a:xfrm rot="19800000">
                <a:off x="3922" y="2002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0" name="Rectangle 2176"/>
              <p:cNvSpPr>
                <a:spLocks noChangeArrowheads="1"/>
              </p:cNvSpPr>
              <p:nvPr/>
            </p:nvSpPr>
            <p:spPr bwMode="auto">
              <a:xfrm rot="19800000">
                <a:off x="3963" y="1977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1" name="Rectangle 2177"/>
              <p:cNvSpPr>
                <a:spLocks noChangeArrowheads="1"/>
              </p:cNvSpPr>
              <p:nvPr/>
            </p:nvSpPr>
            <p:spPr bwMode="auto">
              <a:xfrm rot="19800000">
                <a:off x="4008" y="1957"/>
                <a:ext cx="7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2" name="Rectangle 2178"/>
              <p:cNvSpPr>
                <a:spLocks noChangeArrowheads="1"/>
              </p:cNvSpPr>
              <p:nvPr/>
            </p:nvSpPr>
            <p:spPr bwMode="auto">
              <a:xfrm rot="19800000">
                <a:off x="4035" y="1938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3" name="Rectangle 2179"/>
              <p:cNvSpPr>
                <a:spLocks noChangeArrowheads="1"/>
              </p:cNvSpPr>
              <p:nvPr/>
            </p:nvSpPr>
            <p:spPr bwMode="auto">
              <a:xfrm rot="19800000">
                <a:off x="4072" y="1922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4" name="Rectangle 2180"/>
              <p:cNvSpPr>
                <a:spLocks noChangeArrowheads="1"/>
              </p:cNvSpPr>
              <p:nvPr/>
            </p:nvSpPr>
            <p:spPr bwMode="auto">
              <a:xfrm rot="19800000">
                <a:off x="4092" y="1901"/>
                <a:ext cx="10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5" name="Rectangle 2181"/>
              <p:cNvSpPr>
                <a:spLocks noChangeArrowheads="1"/>
              </p:cNvSpPr>
              <p:nvPr/>
            </p:nvSpPr>
            <p:spPr bwMode="auto">
              <a:xfrm rot="19800000">
                <a:off x="4143" y="1873"/>
                <a:ext cx="9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p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6" name="Rectangle 2182"/>
              <p:cNvSpPr>
                <a:spLocks noChangeArrowheads="1"/>
              </p:cNvSpPr>
              <p:nvPr/>
            </p:nvSpPr>
            <p:spPr bwMode="auto">
              <a:xfrm rot="19800000">
                <a:off x="4186" y="1849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7" name="Rectangle 2183"/>
              <p:cNvSpPr>
                <a:spLocks noChangeArrowheads="1"/>
              </p:cNvSpPr>
              <p:nvPr/>
            </p:nvSpPr>
            <p:spPr bwMode="auto">
              <a:xfrm rot="19800000">
                <a:off x="4227" y="1825"/>
                <a:ext cx="92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8" name="Rectangle 2184"/>
              <p:cNvSpPr>
                <a:spLocks noChangeArrowheads="1"/>
              </p:cNvSpPr>
              <p:nvPr/>
            </p:nvSpPr>
            <p:spPr bwMode="auto">
              <a:xfrm rot="19800000">
                <a:off x="4273" y="180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09" name="Rectangle 2185"/>
              <p:cNvSpPr>
                <a:spLocks noChangeArrowheads="1"/>
              </p:cNvSpPr>
              <p:nvPr/>
            </p:nvSpPr>
            <p:spPr bwMode="auto">
              <a:xfrm rot="19800000">
                <a:off x="4293" y="1792"/>
                <a:ext cx="71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f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0" name="Rectangle 2186"/>
              <p:cNvSpPr>
                <a:spLocks noChangeArrowheads="1"/>
              </p:cNvSpPr>
              <p:nvPr/>
            </p:nvSpPr>
            <p:spPr bwMode="auto">
              <a:xfrm rot="19800000">
                <a:off x="4317" y="1773"/>
                <a:ext cx="90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1" name="Rectangle 2187"/>
              <p:cNvSpPr>
                <a:spLocks noChangeArrowheads="1"/>
              </p:cNvSpPr>
              <p:nvPr/>
            </p:nvSpPr>
            <p:spPr bwMode="auto">
              <a:xfrm rot="19800000">
                <a:off x="4360" y="1752"/>
                <a:ext cx="77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2" name="Rectangle 2188"/>
              <p:cNvSpPr>
                <a:spLocks noChangeArrowheads="1"/>
              </p:cNvSpPr>
              <p:nvPr/>
            </p:nvSpPr>
            <p:spPr bwMode="auto">
              <a:xfrm rot="19800000">
                <a:off x="4392" y="1737"/>
                <a:ext cx="66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3" name="Rectangle 2189"/>
              <p:cNvSpPr>
                <a:spLocks noChangeArrowheads="1"/>
              </p:cNvSpPr>
              <p:nvPr/>
            </p:nvSpPr>
            <p:spPr bwMode="auto">
              <a:xfrm rot="19800000">
                <a:off x="4411" y="1717"/>
                <a:ext cx="9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U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4" name="Rectangle 2190"/>
              <p:cNvSpPr>
                <a:spLocks noChangeArrowheads="1"/>
              </p:cNvSpPr>
              <p:nvPr/>
            </p:nvSpPr>
            <p:spPr bwMode="auto">
              <a:xfrm rot="19800000">
                <a:off x="4462" y="1692"/>
                <a:ext cx="84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5" name="Rectangle 2191"/>
              <p:cNvSpPr>
                <a:spLocks noChangeArrowheads="1"/>
              </p:cNvSpPr>
              <p:nvPr/>
            </p:nvSpPr>
            <p:spPr bwMode="auto">
              <a:xfrm rot="19800000">
                <a:off x="4497" y="1670"/>
                <a:ext cx="89" cy="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6" name="Rectangle 2192"/>
              <p:cNvSpPr>
                <a:spLocks noChangeArrowheads="1"/>
              </p:cNvSpPr>
              <p:nvPr/>
            </p:nvSpPr>
            <p:spPr bwMode="auto">
              <a:xfrm rot="19800000">
                <a:off x="4457" y="1357"/>
                <a:ext cx="1235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(HMEP, HMIT, and</a:t>
                </a:r>
                <a:r>
                  <a:rPr kumimoji="0" lang="en-US" sz="900" b="1" i="0" u="none" strike="noStrike" cap="none" normalizeH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Verdana" pitchFamily="34" charset="0"/>
                  </a:rPr>
                  <a:t> SPSTG)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7" name="Rectangle 2193"/>
              <p:cNvSpPr>
                <a:spLocks noChangeArrowheads="1"/>
              </p:cNvSpPr>
              <p:nvPr/>
            </p:nvSpPr>
            <p:spPr bwMode="auto">
              <a:xfrm rot="19800000" flipH="1">
                <a:off x="4511" y="1385"/>
                <a:ext cx="916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8" name="Rectangle 2194"/>
              <p:cNvSpPr>
                <a:spLocks noChangeArrowheads="1"/>
              </p:cNvSpPr>
              <p:nvPr/>
            </p:nvSpPr>
            <p:spPr bwMode="auto">
              <a:xfrm rot="19800000">
                <a:off x="4476" y="1409"/>
                <a:ext cx="905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19" name="Rectangle 2195"/>
              <p:cNvSpPr>
                <a:spLocks noChangeArrowheads="1"/>
              </p:cNvSpPr>
              <p:nvPr/>
            </p:nvSpPr>
            <p:spPr bwMode="auto">
              <a:xfrm rot="19800000">
                <a:off x="4695" y="154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0" name="Rectangle 2196"/>
              <p:cNvSpPr>
                <a:spLocks noChangeArrowheads="1"/>
              </p:cNvSpPr>
              <p:nvPr/>
            </p:nvSpPr>
            <p:spPr bwMode="auto">
              <a:xfrm rot="19800000">
                <a:off x="4745" y="151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2" name="Rectangle 2198"/>
              <p:cNvSpPr>
                <a:spLocks noChangeArrowheads="1"/>
              </p:cNvSpPr>
              <p:nvPr/>
            </p:nvSpPr>
            <p:spPr bwMode="auto">
              <a:xfrm rot="19800000">
                <a:off x="4821" y="1470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4" name="Rectangle 2200"/>
              <p:cNvSpPr>
                <a:spLocks noChangeArrowheads="1"/>
              </p:cNvSpPr>
              <p:nvPr/>
            </p:nvSpPr>
            <p:spPr bwMode="auto">
              <a:xfrm rot="19800000">
                <a:off x="4933" y="140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5" name="Rectangle 2201"/>
              <p:cNvSpPr>
                <a:spLocks noChangeArrowheads="1"/>
              </p:cNvSpPr>
              <p:nvPr/>
            </p:nvSpPr>
            <p:spPr bwMode="auto">
              <a:xfrm rot="19800000">
                <a:off x="4980" y="137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6" name="Rectangle 2202"/>
              <p:cNvSpPr>
                <a:spLocks noChangeArrowheads="1"/>
              </p:cNvSpPr>
              <p:nvPr/>
            </p:nvSpPr>
            <p:spPr bwMode="auto">
              <a:xfrm rot="19800000">
                <a:off x="5017" y="135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7" name="Rectangle 2203"/>
              <p:cNvSpPr>
                <a:spLocks noChangeArrowheads="1"/>
              </p:cNvSpPr>
              <p:nvPr/>
            </p:nvSpPr>
            <p:spPr bwMode="auto">
              <a:xfrm rot="19800000">
                <a:off x="5048" y="133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28" name="Rectangle 2204"/>
              <p:cNvSpPr>
                <a:spLocks noChangeArrowheads="1"/>
              </p:cNvSpPr>
              <p:nvPr/>
            </p:nvSpPr>
            <p:spPr bwMode="auto">
              <a:xfrm rot="19800000">
                <a:off x="5102" y="130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1" name="Rectangle 2207"/>
              <p:cNvSpPr>
                <a:spLocks noChangeArrowheads="1"/>
              </p:cNvSpPr>
              <p:nvPr/>
            </p:nvSpPr>
            <p:spPr bwMode="auto">
              <a:xfrm rot="19800000">
                <a:off x="5233" y="123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2" name="Rectangle 2208"/>
              <p:cNvSpPr>
                <a:spLocks noChangeArrowheads="1"/>
              </p:cNvSpPr>
              <p:nvPr/>
            </p:nvSpPr>
            <p:spPr bwMode="auto">
              <a:xfrm rot="19800000">
                <a:off x="5271" y="1211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3" name="Rectangle 2209"/>
              <p:cNvSpPr>
                <a:spLocks noChangeArrowheads="1"/>
              </p:cNvSpPr>
              <p:nvPr/>
            </p:nvSpPr>
            <p:spPr bwMode="auto">
              <a:xfrm>
                <a:off x="64" y="3470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4" name="Rectangle 2210"/>
              <p:cNvSpPr>
                <a:spLocks noChangeArrowheads="1"/>
              </p:cNvSpPr>
              <p:nvPr/>
            </p:nvSpPr>
            <p:spPr bwMode="auto">
              <a:xfrm>
                <a:off x="98" y="3514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236" name="Rectangle 2212"/>
              <p:cNvSpPr>
                <a:spLocks noChangeArrowheads="1"/>
              </p:cNvSpPr>
              <p:nvPr/>
            </p:nvSpPr>
            <p:spPr bwMode="auto">
              <a:xfrm>
                <a:off x="64" y="3558"/>
                <a:ext cx="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3244" name="Rectangle 3243"/>
          <p:cNvSpPr/>
          <p:nvPr/>
        </p:nvSpPr>
        <p:spPr>
          <a:xfrm>
            <a:off x="1676400" y="2057400"/>
            <a:ext cx="62484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  <a:latin typeface="Verdana" pitchFamily="34" charset="0"/>
              </a:rPr>
              <a:t>** Close-Out Reports include a Final SF-425, Narrative Report, and Accountability Questionnaire</a:t>
            </a:r>
            <a:r>
              <a:rPr lang="en-US" sz="800" b="1" dirty="0" smtClean="0">
                <a:solidFill>
                  <a:schemeClr val="tx1"/>
                </a:solidFill>
              </a:rPr>
              <a:t>.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176" name="Rectangle 3175"/>
          <p:cNvSpPr/>
          <p:nvPr/>
        </p:nvSpPr>
        <p:spPr>
          <a:xfrm rot="3629682">
            <a:off x="5841442" y="1391781"/>
            <a:ext cx="259823" cy="30687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78" name="Rectangle 1928"/>
          <p:cNvSpPr>
            <a:spLocks noChangeArrowheads="1"/>
          </p:cNvSpPr>
          <p:nvPr/>
        </p:nvSpPr>
        <p:spPr bwMode="auto">
          <a:xfrm rot="19800000">
            <a:off x="4734239" y="2826351"/>
            <a:ext cx="358062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</a:rPr>
              <a:t> Oct. 1</a:t>
            </a:r>
            <a:r>
              <a:rPr kumimoji="0" lang="en-US" sz="9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</a:rPr>
              <a:t>st 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</a:rPr>
              <a:t>- HMIT and SPSTG Grants Awarded**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43" name="Rectangle 2942"/>
          <p:cNvSpPr/>
          <p:nvPr/>
        </p:nvSpPr>
        <p:spPr>
          <a:xfrm>
            <a:off x="228600" y="5715000"/>
            <a:ext cx="3581400" cy="15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HMIT-Hazardous Materials Instructor Training Grants**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944" name="Rectangle 2943"/>
          <p:cNvSpPr/>
          <p:nvPr/>
        </p:nvSpPr>
        <p:spPr>
          <a:xfrm>
            <a:off x="228600" y="5562600"/>
            <a:ext cx="3733800" cy="15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HMEP-Hazardous Materials Emergency Preparedness Grants*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947" name="Rectangle 2946"/>
          <p:cNvSpPr/>
          <p:nvPr/>
        </p:nvSpPr>
        <p:spPr>
          <a:xfrm>
            <a:off x="304800" y="5715000"/>
            <a:ext cx="36576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48" name="Rectangle 2947"/>
          <p:cNvSpPr/>
          <p:nvPr/>
        </p:nvSpPr>
        <p:spPr>
          <a:xfrm>
            <a:off x="228600" y="5867400"/>
            <a:ext cx="3429000" cy="15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SPSTG-Supplemental Public Sector Training Grants**</a:t>
            </a:r>
            <a:endParaRPr lang="en-US" sz="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kyra.stewart\Local Settings\Temporary Internet Files\Content.IE5\8JGH812T\MP90042244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981200"/>
            <a:ext cx="235281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Forms</a:t>
            </a:r>
          </a:p>
          <a:p>
            <a:pPr lvl="1"/>
            <a:r>
              <a:rPr lang="en-US" dirty="0" smtClean="0"/>
              <a:t>SF-270s (Reimbursements)</a:t>
            </a:r>
          </a:p>
          <a:p>
            <a:pPr lvl="1"/>
            <a:r>
              <a:rPr lang="en-US" dirty="0" smtClean="0"/>
              <a:t>Quarterly SF-425s (Federal Financial Reports)</a:t>
            </a:r>
          </a:p>
          <a:p>
            <a:pPr lvl="1"/>
            <a:r>
              <a:rPr lang="en-US" dirty="0" smtClean="0"/>
              <a:t>Final Report (Narrative, SF-425 &amp; Questionnaire)</a:t>
            </a:r>
          </a:p>
          <a:p>
            <a:pPr lvl="1"/>
            <a:endParaRPr lang="en-US" dirty="0" smtClean="0"/>
          </a:p>
          <a:p>
            <a:pPr lvl="1" algn="ctr">
              <a:buNone/>
            </a:pPr>
            <a:r>
              <a:rPr lang="en-US" dirty="0" smtClean="0">
                <a:hlinkClick r:id="rId3"/>
              </a:rPr>
              <a:t>www.whitehouse.gov/omb/grants_forms</a:t>
            </a:r>
            <a:endParaRPr lang="en-US" dirty="0" smtClean="0"/>
          </a:p>
          <a:p>
            <a:pPr lvl="1" algn="ctr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6749D872-158B-4F94-B896-2C8B64CA2623}" type="slidenum">
              <a:rPr lang="en-US" smtClean="0"/>
              <a:pPr>
                <a:defRPr/>
              </a:pPr>
              <a:t>6</a:t>
            </a:fld>
            <a:r>
              <a:rPr lang="en-US" dirty="0" smtClean="0"/>
              <a:t> 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	 	Activities  	  Ineligible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6749D872-158B-4F94-B896-2C8B64CA2623}" type="slidenum">
              <a:rPr lang="en-US" smtClean="0"/>
              <a:pPr>
                <a:defRPr/>
              </a:pPr>
              <a:t>7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1981200"/>
            <a:ext cx="4343400" cy="4648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C:\Documents and Settings\kyra.stewart\Local Settings\Temporary Internet Files\Content.IE5\IPGTUH4D\MP900448683[1]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878682" y="5486400"/>
            <a:ext cx="914023" cy="106680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C:\Documents and Settings\kyra.stewart\Local Settings\Temporary Internet Files\Content.IE5\MK1Z3I5F\MP900448676[1].jp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1981200" y="3048000"/>
            <a:ext cx="1046136" cy="13716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495800" y="2362200"/>
            <a:ext cx="396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•</a:t>
            </a: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General Hazmat Public Awareness</a:t>
            </a:r>
          </a:p>
          <a:p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• Hazmat decontamination in a hospital setting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• Emergency Operating Center (EOC) Leadership Exercise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• Request for multi-year funding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  <a:cs typeface="Times New Roman" pitchFamily="18" charset="0"/>
              </a:rPr>
              <a:t>•</a:t>
            </a: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National Incident Management System (NIMS) courses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• All-Hazards training courses </a:t>
            </a:r>
          </a:p>
          <a:p>
            <a:r>
              <a:rPr lang="en-US" dirty="0" smtClean="0">
                <a:latin typeface="+mj-lt"/>
              </a:rPr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981200"/>
            <a:ext cx="4114800" cy="4648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28600" y="2438400"/>
            <a:ext cx="4267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• Multi-Agency Hazmat Drills-includes Hazardous Materials Spill Drills and Hazmat Tabletop Exercises</a:t>
            </a:r>
          </a:p>
          <a:p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• Hazmat Technician Training</a:t>
            </a:r>
          </a:p>
          <a:p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• Hazmat drills and exercises to test State and County emergency response </a:t>
            </a:r>
          </a:p>
          <a:p>
            <a:r>
              <a:rPr lang="en-US" dirty="0" smtClean="0">
                <a:latin typeface="+mj-lt"/>
              </a:rPr>
              <a:t>capabilities and to identify gaps in training and planning needs</a:t>
            </a:r>
          </a:p>
          <a:p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• Hazmat IQ System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• Incident Command </a:t>
            </a:r>
          </a:p>
        </p:txBody>
      </p:sp>
      <p:pic>
        <p:nvPicPr>
          <p:cNvPr id="1031" name="Picture 7" descr="C:\Documents and Settings\kyra.stewart\Local Settings\Temporary Internet Files\Content.IE5\MK1Z3I5F\MP90044867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799" y="5486400"/>
            <a:ext cx="912455" cy="1061413"/>
          </a:xfrm>
          <a:prstGeom prst="rect">
            <a:avLst/>
          </a:prstGeom>
          <a:noFill/>
        </p:spPr>
      </p:pic>
      <p:sp>
        <p:nvSpPr>
          <p:cNvPr id="11" name="Right Arrow 10"/>
          <p:cNvSpPr/>
          <p:nvPr/>
        </p:nvSpPr>
        <p:spPr>
          <a:xfrm>
            <a:off x="5791200" y="1447800"/>
            <a:ext cx="533400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10800000">
            <a:off x="2590800" y="1447800"/>
            <a:ext cx="609600" cy="484632"/>
          </a:xfrm>
          <a:prstGeom prst="rightArrow">
            <a:avLst/>
          </a:prstGeom>
          <a:solidFill>
            <a:srgbClr val="008E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Grantee Resources &amp;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Site 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www.phmsa.dot.gov/hazmat/grants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Webinars</a:t>
            </a:r>
          </a:p>
          <a:p>
            <a:r>
              <a:rPr lang="en-US" dirty="0" smtClean="0"/>
              <a:t>Site Visits</a:t>
            </a:r>
          </a:p>
          <a:p>
            <a:r>
              <a:rPr lang="en-US" dirty="0" smtClean="0"/>
              <a:t>Hazmat Grant Portal</a:t>
            </a:r>
          </a:p>
          <a:p>
            <a:pPr lvl="1">
              <a:buNone/>
            </a:pPr>
            <a:r>
              <a:rPr lang="en-US" u="sng" dirty="0" smtClean="0">
                <a:hlinkClick r:id="rId3"/>
              </a:rPr>
              <a:t>https://hazmatgrants.phmsa.dot.gov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6749D872-158B-4F94-B896-2C8B64CA2623}" type="slidenum">
              <a:rPr lang="en-US" smtClean="0"/>
              <a:pPr>
                <a:defRPr/>
              </a:pPr>
              <a:t>8</a:t>
            </a:fld>
            <a:r>
              <a:rPr lang="en-US" dirty="0" smtClean="0"/>
              <a:t> -</a:t>
            </a:r>
            <a:endParaRPr lang="en-US" dirty="0"/>
          </a:p>
        </p:txBody>
      </p:sp>
      <p:pic>
        <p:nvPicPr>
          <p:cNvPr id="2050" name="Picture 2" descr="C:\Documents and Settings\kyra.stewart\Local Settings\Temporary Internet Files\Content.IE5\OHAZCHIJ\MP900387787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2133600"/>
            <a:ext cx="2590800" cy="32174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Documents and Settings\kyra.stewart\Local Settings\Temporary Internet Files\Content.IE5\7LFS1VF8\MP900402677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6113" y="3810000"/>
            <a:ext cx="1520687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13" descr="C:\Documents and Settings\kyra.stewart\Local Settings\Temporary Internet Files\Content.IE5\S12NKHYB\MP900178786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810000"/>
            <a:ext cx="1524000" cy="2078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31838"/>
          </a:xfrm>
        </p:spPr>
        <p:txBody>
          <a:bodyPr/>
          <a:lstStyle/>
          <a:p>
            <a:r>
              <a:rPr lang="en-US" dirty="0" smtClean="0"/>
              <a:t>Data Entry Tool - Home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- </a:t>
            </a:r>
            <a:fld id="{F73F522A-6F4F-4BFF-B5AB-CA15AC4B8773}" type="slidenum">
              <a:rPr lang="en-US" smtClean="0"/>
              <a:pPr>
                <a:defRPr/>
              </a:pPr>
              <a:t>9</a:t>
            </a:fld>
            <a:r>
              <a:rPr lang="en-US" dirty="0" smtClean="0"/>
              <a:t> -</a:t>
            </a:r>
            <a:endParaRPr lang="en-US" dirty="0"/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752600"/>
            <a:ext cx="70866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10801</TotalTime>
  <Words>1028</Words>
  <Application>Microsoft Office PowerPoint</Application>
  <PresentationFormat>On-screen Show (4:3)</PresentationFormat>
  <Paragraphs>590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HMEP Grant Program Webinar</vt:lpstr>
      <vt:lpstr>Slide 2</vt:lpstr>
      <vt:lpstr>Slide 3</vt:lpstr>
      <vt:lpstr>Grant Specialist Assignments</vt:lpstr>
      <vt:lpstr>Grant Schedule</vt:lpstr>
      <vt:lpstr>Program Requirements</vt:lpstr>
      <vt:lpstr>Eligible    Activities     Ineligible</vt:lpstr>
      <vt:lpstr>Grantee Resources &amp; Outreach</vt:lpstr>
      <vt:lpstr>Data Entry Tool - Home Page</vt:lpstr>
      <vt:lpstr>Data Entry Tool – Submission Form</vt:lpstr>
      <vt:lpstr>Future Requirements</vt:lpstr>
      <vt:lpstr>OMB Sub-Grant Award Reporting</vt:lpstr>
      <vt:lpstr>Guidance for Sub-Award and Executive Compensation Reporting</vt:lpstr>
      <vt:lpstr>‘09-’10 Hazmat Grant Disbursements</vt:lpstr>
      <vt:lpstr>Questions</vt:lpstr>
    </vt:vector>
  </TitlesOfParts>
  <Company>PHMSA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This Format?</dc:title>
  <dc:creator>eileen.wentland</dc:creator>
  <cp:lastModifiedBy>suezett.edwards</cp:lastModifiedBy>
  <cp:revision>414</cp:revision>
  <dcterms:created xsi:type="dcterms:W3CDTF">2007-03-21T19:28:54Z</dcterms:created>
  <dcterms:modified xsi:type="dcterms:W3CDTF">2011-01-14T18:57:30Z</dcterms:modified>
</cp:coreProperties>
</file>